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147482515" r:id="rId3"/>
    <p:sldId id="2147482516" r:id="rId4"/>
    <p:sldId id="2147482512" r:id="rId5"/>
    <p:sldId id="2147482514" r:id="rId6"/>
    <p:sldId id="214748251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2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AE8AF4-0630-D1B1-307A-DC1C766D923F}" v="5" dt="2025-12-14T22:30:57.390"/>
    <p1510:client id="{6090E7D0-A27B-0AED-30BB-92399BDD519B}" v="89" dt="2025-12-15T16:18:17.924"/>
    <p1510:client id="{DB8C2D3E-D51B-8442-86B6-34DEB199DEA4}" v="18" dt="2025-12-15T19:18:55.847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29" autoAdjust="0"/>
  </p:normalViewPr>
  <p:slideViewPr>
    <p:cSldViewPr snapToGrid="0">
      <p:cViewPr varScale="1">
        <p:scale>
          <a:sx n="100" d="100"/>
          <a:sy n="100" d="100"/>
        </p:scale>
        <p:origin x="52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Weyn" userId="88e66037-01d6-48f2-9454-e94e446de63a" providerId="ADAL" clId="{653EE0A0-B367-405A-A2D2-53238FDA2593}"/>
    <pc:docChg chg="undo custSel addSld delSld modSld">
      <pc:chgData name="Jonathan Weyn" userId="88e66037-01d6-48f2-9454-e94e446de63a" providerId="ADAL" clId="{653EE0A0-B367-405A-A2D2-53238FDA2593}" dt="2025-12-15T21:28:26.881" v="728" actId="20577"/>
      <pc:docMkLst>
        <pc:docMk/>
      </pc:docMkLst>
      <pc:sldChg chg="modSp mod">
        <pc:chgData name="Jonathan Weyn" userId="88e66037-01d6-48f2-9454-e94e446de63a" providerId="ADAL" clId="{653EE0A0-B367-405A-A2D2-53238FDA2593}" dt="2025-12-13T00:42:00.454" v="286" actId="14826"/>
        <pc:sldMkLst>
          <pc:docMk/>
          <pc:sldMk cId="3464009284" sldId="256"/>
        </pc:sldMkLst>
        <pc:picChg chg="mod">
          <ac:chgData name="Jonathan Weyn" userId="88e66037-01d6-48f2-9454-e94e446de63a" providerId="ADAL" clId="{653EE0A0-B367-405A-A2D2-53238FDA2593}" dt="2025-12-13T00:42:00.454" v="286" actId="14826"/>
          <ac:picMkLst>
            <pc:docMk/>
            <pc:sldMk cId="3464009284" sldId="256"/>
            <ac:picMk id="43" creationId="{1A5F3638-BC4B-3C9C-7392-1B47197A5033}"/>
          </ac:picMkLst>
        </pc:picChg>
      </pc:sldChg>
      <pc:sldChg chg="addSp delSp modSp add mod modNotesTx">
        <pc:chgData name="Jonathan Weyn" userId="88e66037-01d6-48f2-9454-e94e446de63a" providerId="ADAL" clId="{653EE0A0-B367-405A-A2D2-53238FDA2593}" dt="2025-12-15T21:28:26.881" v="728" actId="20577"/>
        <pc:sldMkLst>
          <pc:docMk/>
          <pc:sldMk cId="2467943821" sldId="2147482515"/>
        </pc:sldMkLst>
        <pc:spChg chg="mod">
          <ac:chgData name="Jonathan Weyn" userId="88e66037-01d6-48f2-9454-e94e446de63a" providerId="ADAL" clId="{653EE0A0-B367-405A-A2D2-53238FDA2593}" dt="2025-12-11T15:47:27.282" v="284" actId="313"/>
          <ac:spMkLst>
            <pc:docMk/>
            <pc:sldMk cId="2467943821" sldId="2147482515"/>
            <ac:spMk id="2" creationId="{D170CDF7-F776-15F4-DEEA-9AA809835291}"/>
          </ac:spMkLst>
        </pc:spChg>
        <pc:spChg chg="mod">
          <ac:chgData name="Jonathan Weyn" userId="88e66037-01d6-48f2-9454-e94e446de63a" providerId="ADAL" clId="{653EE0A0-B367-405A-A2D2-53238FDA2593}" dt="2025-12-11T03:49:22.479" v="239" actId="20577"/>
          <ac:spMkLst>
            <pc:docMk/>
            <pc:sldMk cId="2467943821" sldId="2147482515"/>
            <ac:spMk id="3" creationId="{36DC593C-6E58-4FDC-C11F-06C005AA085D}"/>
          </ac:spMkLst>
        </pc:spChg>
        <pc:spChg chg="add mod">
          <ac:chgData name="Jonathan Weyn" userId="88e66037-01d6-48f2-9454-e94e446de63a" providerId="ADAL" clId="{653EE0A0-B367-405A-A2D2-53238FDA2593}" dt="2025-12-11T03:51:17.589" v="250" actId="242"/>
          <ac:spMkLst>
            <pc:docMk/>
            <pc:sldMk cId="2467943821" sldId="2147482515"/>
            <ac:spMk id="6" creationId="{DB19EA58-8182-5625-29F2-3372E280F244}"/>
          </ac:spMkLst>
        </pc:spChg>
        <pc:spChg chg="add mod">
          <ac:chgData name="Jonathan Weyn" userId="88e66037-01d6-48f2-9454-e94e446de63a" providerId="ADAL" clId="{653EE0A0-B367-405A-A2D2-53238FDA2593}" dt="2025-12-11T03:51:33.941" v="253" actId="17032"/>
          <ac:spMkLst>
            <pc:docMk/>
            <pc:sldMk cId="2467943821" sldId="2147482515"/>
            <ac:spMk id="7" creationId="{77EA7271-32A5-129C-24F0-C91BDC5B45E2}"/>
          </ac:spMkLst>
        </pc:spChg>
        <pc:spChg chg="add mod">
          <ac:chgData name="Jonathan Weyn" userId="88e66037-01d6-48f2-9454-e94e446de63a" providerId="ADAL" clId="{653EE0A0-B367-405A-A2D2-53238FDA2593}" dt="2025-12-11T03:51:37.938" v="254" actId="17032"/>
          <ac:spMkLst>
            <pc:docMk/>
            <pc:sldMk cId="2467943821" sldId="2147482515"/>
            <ac:spMk id="8" creationId="{00B7A11B-CBBC-1066-4694-1C3720971130}"/>
          </ac:spMkLst>
        </pc:spChg>
        <pc:spChg chg="add mod">
          <ac:chgData name="Jonathan Weyn" userId="88e66037-01d6-48f2-9454-e94e446de63a" providerId="ADAL" clId="{653EE0A0-B367-405A-A2D2-53238FDA2593}" dt="2025-12-11T03:52:39.429" v="261" actId="1076"/>
          <ac:spMkLst>
            <pc:docMk/>
            <pc:sldMk cId="2467943821" sldId="2147482515"/>
            <ac:spMk id="10" creationId="{43C6846F-BF72-EE48-69FF-2E8311574372}"/>
          </ac:spMkLst>
        </pc:spChg>
        <pc:spChg chg="add mod">
          <ac:chgData name="Jonathan Weyn" userId="88e66037-01d6-48f2-9454-e94e446de63a" providerId="ADAL" clId="{653EE0A0-B367-405A-A2D2-53238FDA2593}" dt="2025-12-11T03:52:45.532" v="263" actId="17032"/>
          <ac:spMkLst>
            <pc:docMk/>
            <pc:sldMk cId="2467943821" sldId="2147482515"/>
            <ac:spMk id="11" creationId="{5D4C7DAA-7C32-0BFB-AA97-E18B3F9998DE}"/>
          </ac:spMkLst>
        </pc:spChg>
        <pc:grpChg chg="add">
          <ac:chgData name="Jonathan Weyn" userId="88e66037-01d6-48f2-9454-e94e446de63a" providerId="ADAL" clId="{653EE0A0-B367-405A-A2D2-53238FDA2593}" dt="2025-12-11T03:53:48.593" v="264" actId="164"/>
          <ac:grpSpMkLst>
            <pc:docMk/>
            <pc:sldMk cId="2467943821" sldId="2147482515"/>
            <ac:grpSpMk id="12" creationId="{2BD57EE4-57EE-9D9B-CF79-3B1C8BEF16F4}"/>
          </ac:grpSpMkLst>
        </pc:grpChg>
        <pc:graphicFrameChg chg="mod modGraphic">
          <ac:chgData name="Jonathan Weyn" userId="88e66037-01d6-48f2-9454-e94e446de63a" providerId="ADAL" clId="{653EE0A0-B367-405A-A2D2-53238FDA2593}" dt="2025-12-11T03:52:04.183" v="255" actId="1076"/>
          <ac:graphicFrameMkLst>
            <pc:docMk/>
            <pc:sldMk cId="2467943821" sldId="2147482515"/>
            <ac:graphicFrameMk id="5" creationId="{B6B6F94B-6E4A-2F1F-C81C-F849197C9CCB}"/>
          </ac:graphicFrameMkLst>
        </pc:graphicFrameChg>
      </pc:sldChg>
    </pc:docChg>
  </pc:docChgLst>
  <pc:docChgLst>
    <pc:chgData name="pauloo" userId="S::pauloo_impa.br#ext#@microsoft.onmicrosoft.com::2f2038b0-5c6a-477b-97c1-27d8d54a4da1" providerId="AD" clId="Web-{171E20BC-E640-35E2-AB08-9B15371F5B48}"/>
    <pc:docChg chg="modSld">
      <pc:chgData name="pauloo" userId="S::pauloo_impa.br#ext#@microsoft.onmicrosoft.com::2f2038b0-5c6a-477b-97c1-27d8d54a4da1" providerId="AD" clId="Web-{171E20BC-E640-35E2-AB08-9B15371F5B48}" dt="2025-12-06T19:56:56.477" v="26" actId="1076"/>
      <pc:docMkLst>
        <pc:docMk/>
      </pc:docMkLst>
      <pc:sldChg chg="addSp delSp modSp">
        <pc:chgData name="pauloo" userId="S::pauloo_impa.br#ext#@microsoft.onmicrosoft.com::2f2038b0-5c6a-477b-97c1-27d8d54a4da1" providerId="AD" clId="Web-{171E20BC-E640-35E2-AB08-9B15371F5B48}" dt="2025-12-06T19:56:56.477" v="26" actId="1076"/>
        <pc:sldMkLst>
          <pc:docMk/>
          <pc:sldMk cId="3464009284" sldId="256"/>
        </pc:sldMkLst>
        <pc:picChg chg="add mod ord">
          <ac:chgData name="pauloo" userId="S::pauloo_impa.br#ext#@microsoft.onmicrosoft.com::2f2038b0-5c6a-477b-97c1-27d8d54a4da1" providerId="AD" clId="Web-{171E20BC-E640-35E2-AB08-9B15371F5B48}" dt="2025-12-06T19:56:56.477" v="26" actId="1076"/>
          <ac:picMkLst>
            <pc:docMk/>
            <pc:sldMk cId="3464009284" sldId="256"/>
            <ac:picMk id="2" creationId="{58468642-DD8D-4B97-6437-261C69E63D84}"/>
          </ac:picMkLst>
        </pc:picChg>
        <pc:picChg chg="add del mod ord">
          <ac:chgData name="pauloo" userId="S::pauloo_impa.br#ext#@microsoft.onmicrosoft.com::2f2038b0-5c6a-477b-97c1-27d8d54a4da1" providerId="AD" clId="Web-{171E20BC-E640-35E2-AB08-9B15371F5B48}" dt="2025-12-06T19:54:46.905" v="13"/>
          <ac:picMkLst>
            <pc:docMk/>
            <pc:sldMk cId="3464009284" sldId="256"/>
            <ac:picMk id="49" creationId="{BA1157A0-3A9A-6D29-7A52-217CF05D82F5}"/>
          </ac:picMkLst>
        </pc:picChg>
      </pc:sldChg>
    </pc:docChg>
  </pc:docChgLst>
  <pc:docChgLst>
    <pc:chgData name="soukayna" userId="S::soukayna_cs.toronto.edu#ext#@microsoft.onmicrosoft.com::629e4bed-3a89-488b-8987-795470d65245" providerId="AD" clId="Web-{7802FFB7-259D-1793-A864-D47866863444}"/>
    <pc:docChg chg="modSld">
      <pc:chgData name="soukayna" userId="S::soukayna_cs.toronto.edu#ext#@microsoft.onmicrosoft.com::629e4bed-3a89-488b-8987-795470d65245" providerId="AD" clId="Web-{7802FFB7-259D-1793-A864-D47866863444}" dt="2025-12-04T22:19:49.360" v="8"/>
      <pc:docMkLst>
        <pc:docMk/>
      </pc:docMkLst>
      <pc:sldChg chg="addSp delSp modSp">
        <pc:chgData name="soukayna" userId="S::soukayna_cs.toronto.edu#ext#@microsoft.onmicrosoft.com::629e4bed-3a89-488b-8987-795470d65245" providerId="AD" clId="Web-{7802FFB7-259D-1793-A864-D47866863444}" dt="2025-12-04T22:19:49.360" v="8"/>
        <pc:sldMkLst>
          <pc:docMk/>
          <pc:sldMk cId="3464009284" sldId="256"/>
        </pc:sldMkLst>
      </pc:sldChg>
    </pc:docChg>
  </pc:docChgLst>
  <pc:docChgLst>
    <pc:chgData name="soukayna" userId="S::soukayna_cs.toronto.edu#ext#@microsoft.onmicrosoft.com::629e4bed-3a89-488b-8987-795470d65245" providerId="AD" clId="Web-{660B2BC4-82E8-6BF9-AA27-5F7C673A8753}"/>
    <pc:docChg chg="modSld">
      <pc:chgData name="soukayna" userId="S::soukayna_cs.toronto.edu#ext#@microsoft.onmicrosoft.com::629e4bed-3a89-488b-8987-795470d65245" providerId="AD" clId="Web-{660B2BC4-82E8-6BF9-AA27-5F7C673A8753}" dt="2025-12-04T22:29:36.138" v="24" actId="14100"/>
      <pc:docMkLst>
        <pc:docMk/>
      </pc:docMkLst>
      <pc:sldChg chg="addSp delSp modSp">
        <pc:chgData name="soukayna" userId="S::soukayna_cs.toronto.edu#ext#@microsoft.onmicrosoft.com::629e4bed-3a89-488b-8987-795470d65245" providerId="AD" clId="Web-{660B2BC4-82E8-6BF9-AA27-5F7C673A8753}" dt="2025-12-04T22:29:36.138" v="24" actId="14100"/>
        <pc:sldMkLst>
          <pc:docMk/>
          <pc:sldMk cId="3464009284" sldId="256"/>
        </pc:sldMkLst>
        <pc:picChg chg="add mod modCrop">
          <ac:chgData name="soukayna" userId="S::soukayna_cs.toronto.edu#ext#@microsoft.onmicrosoft.com::629e4bed-3a89-488b-8987-795470d65245" providerId="AD" clId="Web-{660B2BC4-82E8-6BF9-AA27-5F7C673A8753}" dt="2025-12-04T22:29:36.138" v="24" actId="14100"/>
          <ac:picMkLst>
            <pc:docMk/>
            <pc:sldMk cId="3464009284" sldId="256"/>
            <ac:picMk id="4" creationId="{080E28E4-D257-7A4C-E3E7-7616BD63F7E2}"/>
          </ac:picMkLst>
        </pc:picChg>
      </pc:sldChg>
    </pc:docChg>
  </pc:docChgLst>
  <pc:docChgLst>
    <pc:chgData name="pauloo" userId="S::pauloo_impa.br#ext#@microsoft.onmicrosoft.com::2f2038b0-5c6a-477b-97c1-27d8d54a4da1" providerId="AD" clId="Web-{6090E7D0-A27B-0AED-30BB-92399BDD519B}"/>
    <pc:docChg chg="modSld">
      <pc:chgData name="pauloo" userId="S::pauloo_impa.br#ext#@microsoft.onmicrosoft.com::2f2038b0-5c6a-477b-97c1-27d8d54a4da1" providerId="AD" clId="Web-{6090E7D0-A27B-0AED-30BB-92399BDD519B}" dt="2025-12-15T16:18:17.924" v="74" actId="1076"/>
      <pc:docMkLst>
        <pc:docMk/>
      </pc:docMkLst>
      <pc:sldChg chg="addSp delSp modSp">
        <pc:chgData name="pauloo" userId="S::pauloo_impa.br#ext#@microsoft.onmicrosoft.com::2f2038b0-5c6a-477b-97c1-27d8d54a4da1" providerId="AD" clId="Web-{6090E7D0-A27B-0AED-30BB-92399BDD519B}" dt="2025-12-15T16:18:17.924" v="74" actId="1076"/>
        <pc:sldMkLst>
          <pc:docMk/>
          <pc:sldMk cId="3464009284" sldId="256"/>
        </pc:sldMkLst>
        <pc:spChg chg="mod">
          <ac:chgData name="pauloo" userId="S::pauloo_impa.br#ext#@microsoft.onmicrosoft.com::2f2038b0-5c6a-477b-97c1-27d8d54a4da1" providerId="AD" clId="Web-{6090E7D0-A27B-0AED-30BB-92399BDD519B}" dt="2025-12-15T16:13:34.594" v="45" actId="20577"/>
          <ac:spMkLst>
            <pc:docMk/>
            <pc:sldMk cId="3464009284" sldId="256"/>
            <ac:spMk id="29" creationId="{57794ADC-6522-2394-55C8-81818E34FB78}"/>
          </ac:spMkLst>
        </pc:spChg>
        <pc:spChg chg="mod">
          <ac:chgData name="pauloo" userId="S::pauloo_impa.br#ext#@microsoft.onmicrosoft.com::2f2038b0-5c6a-477b-97c1-27d8d54a4da1" providerId="AD" clId="Web-{6090E7D0-A27B-0AED-30BB-92399BDD519B}" dt="2025-12-15T16:11:34.843" v="30" actId="1076"/>
          <ac:spMkLst>
            <pc:docMk/>
            <pc:sldMk cId="3464009284" sldId="256"/>
            <ac:spMk id="33" creationId="{32026592-D8D6-FF11-619F-D4B377BAF9B5}"/>
          </ac:spMkLst>
        </pc:spChg>
        <pc:picChg chg="add mod">
          <ac:chgData name="pauloo" userId="S::pauloo_impa.br#ext#@microsoft.onmicrosoft.com::2f2038b0-5c6a-477b-97c1-27d8d54a4da1" providerId="AD" clId="Web-{6090E7D0-A27B-0AED-30BB-92399BDD519B}" dt="2025-12-15T16:09:33.122" v="24" actId="1076"/>
          <ac:picMkLst>
            <pc:docMk/>
            <pc:sldMk cId="3464009284" sldId="256"/>
            <ac:picMk id="3" creationId="{C7A17BC9-ABE5-0297-B280-3138FBB8B9C9}"/>
          </ac:picMkLst>
        </pc:picChg>
        <pc:picChg chg="add del mod">
          <ac:chgData name="pauloo" userId="S::pauloo_impa.br#ext#@microsoft.onmicrosoft.com::2f2038b0-5c6a-477b-97c1-27d8d54a4da1" providerId="AD" clId="Web-{6090E7D0-A27B-0AED-30BB-92399BDD519B}" dt="2025-12-15T16:18:15.158" v="72" actId="1076"/>
          <ac:picMkLst>
            <pc:docMk/>
            <pc:sldMk cId="3464009284" sldId="256"/>
            <ac:picMk id="5" creationId="{A34D4590-7898-3408-3205-B051D6DFDCD8}"/>
          </ac:picMkLst>
        </pc:picChg>
        <pc:picChg chg="add mod">
          <ac:chgData name="pauloo" userId="S::pauloo_impa.br#ext#@microsoft.onmicrosoft.com::2f2038b0-5c6a-477b-97c1-27d8d54a4da1" providerId="AD" clId="Web-{6090E7D0-A27B-0AED-30BB-92399BDD519B}" dt="2025-12-15T16:13:48.175" v="47" actId="1076"/>
          <ac:picMkLst>
            <pc:docMk/>
            <pc:sldMk cId="3464009284" sldId="256"/>
            <ac:picMk id="6" creationId="{4B6DEF57-60D3-368F-6B65-DC23ED520FA4}"/>
          </ac:picMkLst>
        </pc:picChg>
        <pc:picChg chg="add del mod">
          <ac:chgData name="pauloo" userId="S::pauloo_impa.br#ext#@microsoft.onmicrosoft.com::2f2038b0-5c6a-477b-97c1-27d8d54a4da1" providerId="AD" clId="Web-{6090E7D0-A27B-0AED-30BB-92399BDD519B}" dt="2025-12-15T16:07:53.776" v="16"/>
          <ac:picMkLst>
            <pc:docMk/>
            <pc:sldMk cId="3464009284" sldId="256"/>
            <ac:picMk id="7" creationId="{5D39B583-58EC-AA51-AFCA-D821A8F4631F}"/>
          </ac:picMkLst>
        </pc:picChg>
        <pc:picChg chg="add mod">
          <ac:chgData name="pauloo" userId="S::pauloo_impa.br#ext#@microsoft.onmicrosoft.com::2f2038b0-5c6a-477b-97c1-27d8d54a4da1" providerId="AD" clId="Web-{6090E7D0-A27B-0AED-30BB-92399BDD519B}" dt="2025-12-15T16:18:15.220" v="73" actId="1076"/>
          <ac:picMkLst>
            <pc:docMk/>
            <pc:sldMk cId="3464009284" sldId="256"/>
            <ac:picMk id="8" creationId="{89244C3F-24D3-66C2-93A1-DBD7742B9555}"/>
          </ac:picMkLst>
        </pc:picChg>
        <pc:picChg chg="add del mod">
          <ac:chgData name="pauloo" userId="S::pauloo_impa.br#ext#@microsoft.onmicrosoft.com::2f2038b0-5c6a-477b-97c1-27d8d54a4da1" providerId="AD" clId="Web-{6090E7D0-A27B-0AED-30BB-92399BDD519B}" dt="2025-12-15T16:10:54.764" v="28"/>
          <ac:picMkLst>
            <pc:docMk/>
            <pc:sldMk cId="3464009284" sldId="256"/>
            <ac:picMk id="9" creationId="{4C3B8FF7-507A-E1D3-A6C2-C35B261F0CDD}"/>
          </ac:picMkLst>
        </pc:picChg>
        <pc:picChg chg="add mod">
          <ac:chgData name="pauloo" userId="S::pauloo_impa.br#ext#@microsoft.onmicrosoft.com::2f2038b0-5c6a-477b-97c1-27d8d54a4da1" providerId="AD" clId="Web-{6090E7D0-A27B-0AED-30BB-92399BDD519B}" dt="2025-12-15T16:18:17.924" v="74" actId="1076"/>
          <ac:picMkLst>
            <pc:docMk/>
            <pc:sldMk cId="3464009284" sldId="256"/>
            <ac:picMk id="10" creationId="{95196905-1C81-01CF-B643-BE46411C410D}"/>
          </ac:picMkLst>
        </pc:picChg>
        <pc:picChg chg="add del mod">
          <ac:chgData name="pauloo" userId="S::pauloo_impa.br#ext#@microsoft.onmicrosoft.com::2f2038b0-5c6a-477b-97c1-27d8d54a4da1" providerId="AD" clId="Web-{6090E7D0-A27B-0AED-30BB-92399BDD519B}" dt="2025-12-15T16:14:52.841" v="49"/>
          <ac:picMkLst>
            <pc:docMk/>
            <pc:sldMk cId="3464009284" sldId="256"/>
            <ac:picMk id="11" creationId="{5FA58112-879D-E0B0-456D-4B1801653F55}"/>
          </ac:picMkLst>
        </pc:picChg>
        <pc:picChg chg="add del mod">
          <ac:chgData name="pauloo" userId="S::pauloo_impa.br#ext#@microsoft.onmicrosoft.com::2f2038b0-5c6a-477b-97c1-27d8d54a4da1" providerId="AD" clId="Web-{6090E7D0-A27B-0AED-30BB-92399BDD519B}" dt="2025-12-15T16:15:02.389" v="51"/>
          <ac:picMkLst>
            <pc:docMk/>
            <pc:sldMk cId="3464009284" sldId="256"/>
            <ac:picMk id="12" creationId="{DA7A0212-792D-CE95-E4B2-54D5FAC21646}"/>
          </ac:picMkLst>
        </pc:picChg>
        <pc:picChg chg="add del mod">
          <ac:chgData name="pauloo" userId="S::pauloo_impa.br#ext#@microsoft.onmicrosoft.com::2f2038b0-5c6a-477b-97c1-27d8d54a4da1" providerId="AD" clId="Web-{6090E7D0-A27B-0AED-30BB-92399BDD519B}" dt="2025-12-15T16:15:19.172" v="53"/>
          <ac:picMkLst>
            <pc:docMk/>
            <pc:sldMk cId="3464009284" sldId="256"/>
            <ac:picMk id="13" creationId="{2171B429-6F61-7821-5F85-D0501B97A864}"/>
          </ac:picMkLst>
        </pc:picChg>
        <pc:picChg chg="add del mod modCrop">
          <ac:chgData name="pauloo" userId="S::pauloo_impa.br#ext#@microsoft.onmicrosoft.com::2f2038b0-5c6a-477b-97c1-27d8d54a4da1" providerId="AD" clId="Web-{6090E7D0-A27B-0AED-30BB-92399BDD519B}" dt="2025-12-15T16:17:09.965" v="65"/>
          <ac:picMkLst>
            <pc:docMk/>
            <pc:sldMk cId="3464009284" sldId="256"/>
            <ac:picMk id="14" creationId="{0710AF32-7B64-562A-A77E-278E96A51569}"/>
          </ac:picMkLst>
        </pc:picChg>
      </pc:sldChg>
    </pc:docChg>
  </pc:docChgLst>
  <pc:docChgLst>
    <pc:chgData name="Guan, Hannah" userId="S::hguan_college.harvard.edu#ext#@microsoft.onmicrosoft.com::05ab9de7-c34c-434a-95bf-1b3bce010487" providerId="AD" clId="Web-{192EB0FE-7639-E2B2-3923-DE21589F1868}"/>
    <pc:docChg chg="addSld delSld modSld">
      <pc:chgData name="Guan, Hannah" userId="S::hguan_college.harvard.edu#ext#@microsoft.onmicrosoft.com::05ab9de7-c34c-434a-95bf-1b3bce010487" providerId="AD" clId="Web-{192EB0FE-7639-E2B2-3923-DE21589F1868}" dt="2025-12-12T03:27:30.713" v="48" actId="14100"/>
      <pc:docMkLst>
        <pc:docMk/>
      </pc:docMkLst>
      <pc:sldChg chg="addSp delSp modSp">
        <pc:chgData name="Guan, Hannah" userId="S::hguan_college.harvard.edu#ext#@microsoft.onmicrosoft.com::05ab9de7-c34c-434a-95bf-1b3bce010487" providerId="AD" clId="Web-{192EB0FE-7639-E2B2-3923-DE21589F1868}" dt="2025-12-12T03:27:30.713" v="48" actId="14100"/>
        <pc:sldMkLst>
          <pc:docMk/>
          <pc:sldMk cId="314035078" sldId="2147482512"/>
        </pc:sldMkLst>
        <pc:picChg chg="add mod">
          <ac:chgData name="Guan, Hannah" userId="S::hguan_college.harvard.edu#ext#@microsoft.onmicrosoft.com::05ab9de7-c34c-434a-95bf-1b3bce010487" providerId="AD" clId="Web-{192EB0FE-7639-E2B2-3923-DE21589F1868}" dt="2025-12-12T03:27:30.713" v="48" actId="14100"/>
          <ac:picMkLst>
            <pc:docMk/>
            <pc:sldMk cId="314035078" sldId="2147482512"/>
            <ac:picMk id="11" creationId="{C006FD2F-F697-D546-D06C-102EE2207650}"/>
          </ac:picMkLst>
        </pc:picChg>
      </pc:sldChg>
      <pc:sldChg chg="addSp delSp modSp">
        <pc:chgData name="Guan, Hannah" userId="S::hguan_college.harvard.edu#ext#@microsoft.onmicrosoft.com::05ab9de7-c34c-434a-95bf-1b3bce010487" providerId="AD" clId="Web-{192EB0FE-7639-E2B2-3923-DE21589F1868}" dt="2025-12-12T03:23:04.818" v="37" actId="1076"/>
        <pc:sldMkLst>
          <pc:docMk/>
          <pc:sldMk cId="1038463418" sldId="2147482514"/>
        </pc:sldMkLst>
      </pc:sldChg>
    </pc:docChg>
  </pc:docChgLst>
  <pc:docChgLst>
    <pc:chgData name="Guan, Hannah" userId="S::hguan_college.harvard.edu#ext#@microsoft.onmicrosoft.com::05ab9de7-c34c-434a-95bf-1b3bce010487" providerId="AD" clId="Web-{39AE8AF4-0630-D1B1-307A-DC1C766D923F}"/>
    <pc:docChg chg="modSld">
      <pc:chgData name="Guan, Hannah" userId="S::hguan_college.harvard.edu#ext#@microsoft.onmicrosoft.com::05ab9de7-c34c-434a-95bf-1b3bce010487" providerId="AD" clId="Web-{39AE8AF4-0630-D1B1-307A-DC1C766D923F}" dt="2025-12-14T22:30:56.890" v="3" actId="1076"/>
      <pc:docMkLst>
        <pc:docMk/>
      </pc:docMkLst>
      <pc:sldChg chg="addSp delSp modSp">
        <pc:chgData name="Guan, Hannah" userId="S::hguan_college.harvard.edu#ext#@microsoft.onmicrosoft.com::05ab9de7-c34c-434a-95bf-1b3bce010487" providerId="AD" clId="Web-{39AE8AF4-0630-D1B1-307A-DC1C766D923F}" dt="2025-12-14T22:30:56.890" v="3" actId="1076"/>
        <pc:sldMkLst>
          <pc:docMk/>
          <pc:sldMk cId="1038463418" sldId="2147482514"/>
        </pc:sldMkLst>
        <pc:picChg chg="del">
          <ac:chgData name="Guan, Hannah" userId="S::hguan_college.harvard.edu#ext#@microsoft.onmicrosoft.com::05ab9de7-c34c-434a-95bf-1b3bce010487" providerId="AD" clId="Web-{39AE8AF4-0630-D1B1-307A-DC1C766D923F}" dt="2025-12-14T22:30:44.717" v="0"/>
          <ac:picMkLst>
            <pc:docMk/>
            <pc:sldMk cId="1038463418" sldId="2147482514"/>
            <ac:picMk id="3" creationId="{A7644301-B7B8-3A79-9CCA-1681A84C8600}"/>
          </ac:picMkLst>
        </pc:picChg>
        <pc:picChg chg="add mod">
          <ac:chgData name="Guan, Hannah" userId="S::hguan_college.harvard.edu#ext#@microsoft.onmicrosoft.com::05ab9de7-c34c-434a-95bf-1b3bce010487" providerId="AD" clId="Web-{39AE8AF4-0630-D1B1-307A-DC1C766D923F}" dt="2025-12-14T22:30:56.890" v="3" actId="1076"/>
          <ac:picMkLst>
            <pc:docMk/>
            <pc:sldMk cId="1038463418" sldId="2147482514"/>
            <ac:picMk id="4" creationId="{E4882CC9-0786-F106-B65E-9D0690340705}"/>
          </ac:picMkLst>
        </pc:picChg>
      </pc:sldChg>
    </pc:docChg>
  </pc:docChgLst>
  <pc:docChgLst>
    <pc:chgData name="Lester Mackey" userId="c315ce73-658a-429f-851f-a303c34cba07" providerId="ADAL" clId="{3F7038DA-7450-580E-AF9F-F3AC078F5DC1}"/>
    <pc:docChg chg="undo custSel addSld delSld modSld">
      <pc:chgData name="Lester Mackey" userId="c315ce73-658a-429f-851f-a303c34cba07" providerId="ADAL" clId="{3F7038DA-7450-580E-AF9F-F3AC078F5DC1}" dt="2025-12-15T19:18:55.150" v="2968" actId="20577"/>
      <pc:docMkLst>
        <pc:docMk/>
      </pc:docMkLst>
      <pc:sldChg chg="addSp delSp modSp mod">
        <pc:chgData name="Lester Mackey" userId="c315ce73-658a-429f-851f-a303c34cba07" providerId="ADAL" clId="{3F7038DA-7450-580E-AF9F-F3AC078F5DC1}" dt="2025-12-15T16:01:01.952" v="2965" actId="1076"/>
        <pc:sldMkLst>
          <pc:docMk/>
          <pc:sldMk cId="3464009284" sldId="256"/>
        </pc:sldMkLst>
        <pc:picChg chg="add mod">
          <ac:chgData name="Lester Mackey" userId="c315ce73-658a-429f-851f-a303c34cba07" providerId="ADAL" clId="{3F7038DA-7450-580E-AF9F-F3AC078F5DC1}" dt="2025-12-15T16:01:01.952" v="2965" actId="1076"/>
          <ac:picMkLst>
            <pc:docMk/>
            <pc:sldMk cId="3464009284" sldId="256"/>
            <ac:picMk id="5" creationId="{A34D4590-7898-3408-3205-B051D6DFDCD8}"/>
          </ac:picMkLst>
        </pc:picChg>
        <pc:picChg chg="mod">
          <ac:chgData name="Lester Mackey" userId="c315ce73-658a-429f-851f-a303c34cba07" providerId="ADAL" clId="{3F7038DA-7450-580E-AF9F-F3AC078F5DC1}" dt="2025-12-11T19:05:35.206" v="2763" actId="14826"/>
          <ac:picMkLst>
            <pc:docMk/>
            <pc:sldMk cId="3464009284" sldId="256"/>
            <ac:picMk id="44" creationId="{AFFCE6FB-C630-B5D9-0791-ADA2F3856F9E}"/>
          </ac:picMkLst>
        </pc:picChg>
        <pc:picChg chg="mod">
          <ac:chgData name="Lester Mackey" userId="c315ce73-658a-429f-851f-a303c34cba07" providerId="ADAL" clId="{3F7038DA-7450-580E-AF9F-F3AC078F5DC1}" dt="2025-12-11T18:00:11.133" v="2659" actId="14826"/>
          <ac:picMkLst>
            <pc:docMk/>
            <pc:sldMk cId="3464009284" sldId="256"/>
            <ac:picMk id="45" creationId="{CCF3FBC0-AC25-A656-DD76-5F952629E6C4}"/>
          </ac:picMkLst>
        </pc:picChg>
        <pc:picChg chg="mod">
          <ac:chgData name="Lester Mackey" userId="c315ce73-658a-429f-851f-a303c34cba07" providerId="ADAL" clId="{3F7038DA-7450-580E-AF9F-F3AC078F5DC1}" dt="2025-12-11T15:21:35.235" v="2330" actId="14826"/>
          <ac:picMkLst>
            <pc:docMk/>
            <pc:sldMk cId="3464009284" sldId="256"/>
            <ac:picMk id="46" creationId="{53C1FCCB-E9F6-A3D3-7496-D7329E2CC4FC}"/>
          </ac:picMkLst>
        </pc:picChg>
        <pc:picChg chg="mod">
          <ac:chgData name="Lester Mackey" userId="c315ce73-658a-429f-851f-a303c34cba07" providerId="ADAL" clId="{3F7038DA-7450-580E-AF9F-F3AC078F5DC1}" dt="2025-12-11T18:00:00.631" v="2657" actId="14826"/>
          <ac:picMkLst>
            <pc:docMk/>
            <pc:sldMk cId="3464009284" sldId="256"/>
            <ac:picMk id="50" creationId="{54145C86-967F-EDB1-124E-C4211766A208}"/>
          </ac:picMkLst>
        </pc:picChg>
      </pc:sldChg>
      <pc:sldChg chg="addSp modSp mod modNotesTx">
        <pc:chgData name="Lester Mackey" userId="c315ce73-658a-429f-851f-a303c34cba07" providerId="ADAL" clId="{3F7038DA-7450-580E-AF9F-F3AC078F5DC1}" dt="2025-12-13T13:54:47.886" v="2952" actId="20577"/>
        <pc:sldMkLst>
          <pc:docMk/>
          <pc:sldMk cId="314035078" sldId="2147482512"/>
        </pc:sldMkLst>
        <pc:spChg chg="mod">
          <ac:chgData name="Lester Mackey" userId="c315ce73-658a-429f-851f-a303c34cba07" providerId="ADAL" clId="{3F7038DA-7450-580E-AF9F-F3AC078F5DC1}" dt="2025-12-11T14:25:56.848" v="541" actId="1076"/>
          <ac:spMkLst>
            <pc:docMk/>
            <pc:sldMk cId="314035078" sldId="2147482512"/>
            <ac:spMk id="5" creationId="{48108349-5E6B-11F9-90ED-B903025F4AB9}"/>
          </ac:spMkLst>
        </pc:spChg>
        <pc:spChg chg="mod">
          <ac:chgData name="Lester Mackey" userId="c315ce73-658a-429f-851f-a303c34cba07" providerId="ADAL" clId="{3F7038DA-7450-580E-AF9F-F3AC078F5DC1}" dt="2025-12-11T14:25:53.627" v="540" actId="1076"/>
          <ac:spMkLst>
            <pc:docMk/>
            <pc:sldMk cId="314035078" sldId="2147482512"/>
            <ac:spMk id="6" creationId="{759B051F-786E-05CF-7762-B35C5C7855AF}"/>
          </ac:spMkLst>
        </pc:spChg>
        <pc:spChg chg="mod">
          <ac:chgData name="Lester Mackey" userId="c315ce73-658a-429f-851f-a303c34cba07" providerId="ADAL" clId="{3F7038DA-7450-580E-AF9F-F3AC078F5DC1}" dt="2025-12-11T14:25:50.987" v="539" actId="1076"/>
          <ac:spMkLst>
            <pc:docMk/>
            <pc:sldMk cId="314035078" sldId="2147482512"/>
            <ac:spMk id="7" creationId="{E058FD1F-08C3-7E57-9B11-A4FC608F96BE}"/>
          </ac:spMkLst>
        </pc:spChg>
        <pc:spChg chg="mod">
          <ac:chgData name="Lester Mackey" userId="c315ce73-658a-429f-851f-a303c34cba07" providerId="ADAL" clId="{3F7038DA-7450-580E-AF9F-F3AC078F5DC1}" dt="2025-12-11T14:26:06.508" v="542" actId="255"/>
          <ac:spMkLst>
            <pc:docMk/>
            <pc:sldMk cId="314035078" sldId="2147482512"/>
            <ac:spMk id="8" creationId="{F262254F-1286-6EFD-9527-B841A8399092}"/>
          </ac:spMkLst>
        </pc:spChg>
        <pc:spChg chg="mod">
          <ac:chgData name="Lester Mackey" userId="c315ce73-658a-429f-851f-a303c34cba07" providerId="ADAL" clId="{3F7038DA-7450-580E-AF9F-F3AC078F5DC1}" dt="2025-12-11T14:26:13.004" v="546" actId="255"/>
          <ac:spMkLst>
            <pc:docMk/>
            <pc:sldMk cId="314035078" sldId="2147482512"/>
            <ac:spMk id="10" creationId="{C7760E8E-E9F1-3E0E-DFC4-3662B8E31CB0}"/>
          </ac:spMkLst>
        </pc:spChg>
        <pc:grpChg chg="add mod">
          <ac:chgData name="Lester Mackey" userId="c315ce73-658a-429f-851f-a303c34cba07" providerId="ADAL" clId="{3F7038DA-7450-580E-AF9F-F3AC078F5DC1}" dt="2025-12-11T14:26:22.918" v="548" actId="1076"/>
          <ac:grpSpMkLst>
            <pc:docMk/>
            <pc:sldMk cId="314035078" sldId="2147482512"/>
            <ac:grpSpMk id="4" creationId="{0CC5AA69-7BE8-B153-A5AF-EB809FA00B63}"/>
          </ac:grpSpMkLst>
        </pc:grpChg>
        <pc:grpChg chg="add mod">
          <ac:chgData name="Lester Mackey" userId="c315ce73-658a-429f-851f-a303c34cba07" providerId="ADAL" clId="{3F7038DA-7450-580E-AF9F-F3AC078F5DC1}" dt="2025-12-13T13:52:39.996" v="2813" actId="14100"/>
          <ac:grpSpMkLst>
            <pc:docMk/>
            <pc:sldMk cId="314035078" sldId="2147482512"/>
            <ac:grpSpMk id="9" creationId="{13B04344-723C-8B5A-9E90-BEE3EA2FD32A}"/>
          </ac:grpSpMkLst>
        </pc:grpChg>
      </pc:sldChg>
      <pc:sldChg chg="addSp delSp modSp mod modNotesTx">
        <pc:chgData name="Lester Mackey" userId="c315ce73-658a-429f-851f-a303c34cba07" providerId="ADAL" clId="{3F7038DA-7450-580E-AF9F-F3AC078F5DC1}" dt="2025-12-12T18:35:37.966" v="2812" actId="20577"/>
        <pc:sldMkLst>
          <pc:docMk/>
          <pc:sldMk cId="1038463418" sldId="2147482514"/>
        </pc:sldMkLst>
        <pc:spChg chg="mod">
          <ac:chgData name="Lester Mackey" userId="c315ce73-658a-429f-851f-a303c34cba07" providerId="ADAL" clId="{3F7038DA-7450-580E-AF9F-F3AC078F5DC1}" dt="2025-12-11T14:51:01.784" v="1881" actId="20577"/>
          <ac:spMkLst>
            <pc:docMk/>
            <pc:sldMk cId="1038463418" sldId="2147482514"/>
            <ac:spMk id="2" creationId="{7F279E72-A11C-93FC-ABEB-BF9099C827F4}"/>
          </ac:spMkLst>
        </pc:spChg>
        <pc:spChg chg="mod topLvl">
          <ac:chgData name="Lester Mackey" userId="c315ce73-658a-429f-851f-a303c34cba07" providerId="ADAL" clId="{3F7038DA-7450-580E-AF9F-F3AC078F5DC1}" dt="2025-12-12T18:35:37.966" v="2812" actId="20577"/>
          <ac:spMkLst>
            <pc:docMk/>
            <pc:sldMk cId="1038463418" sldId="2147482514"/>
            <ac:spMk id="13" creationId="{D9E87EFE-07C8-D72C-2A2A-03CCC193EF4D}"/>
          </ac:spMkLst>
        </pc:spChg>
      </pc:sldChg>
      <pc:sldChg chg="addSp delSp modSp add mod modNotesTx">
        <pc:chgData name="Lester Mackey" userId="c315ce73-658a-429f-851f-a303c34cba07" providerId="ADAL" clId="{3F7038DA-7450-580E-AF9F-F3AC078F5DC1}" dt="2025-12-15T19:18:55.150" v="2968" actId="20577"/>
        <pc:sldMkLst>
          <pc:docMk/>
          <pc:sldMk cId="1751489524" sldId="2147482516"/>
        </pc:sldMkLst>
        <pc:spChg chg="mod">
          <ac:chgData name="Lester Mackey" userId="c315ce73-658a-429f-851f-a303c34cba07" providerId="ADAL" clId="{3F7038DA-7450-580E-AF9F-F3AC078F5DC1}" dt="2025-12-11T14:03:00.059" v="154" actId="20577"/>
          <ac:spMkLst>
            <pc:docMk/>
            <pc:sldMk cId="1751489524" sldId="2147482516"/>
            <ac:spMk id="2" creationId="{63BE1E2A-BE63-3E3B-53DB-8A4E7D4726EA}"/>
          </ac:spMkLst>
        </pc:spChg>
        <pc:spChg chg="mod">
          <ac:chgData name="Lester Mackey" userId="c315ce73-658a-429f-851f-a303c34cba07" providerId="ADAL" clId="{3F7038DA-7450-580E-AF9F-F3AC078F5DC1}" dt="2025-12-11T14:13:11.173" v="512" actId="1036"/>
          <ac:spMkLst>
            <pc:docMk/>
            <pc:sldMk cId="1751489524" sldId="2147482516"/>
            <ac:spMk id="8" creationId="{3BB1AD87-0DC1-80D4-C0AB-B82B1BB60D1F}"/>
          </ac:spMkLst>
        </pc:spChg>
        <pc:spChg chg="mod">
          <ac:chgData name="Lester Mackey" userId="c315ce73-658a-429f-851f-a303c34cba07" providerId="ADAL" clId="{3F7038DA-7450-580E-AF9F-F3AC078F5DC1}" dt="2025-12-11T15:02:10.013" v="2264" actId="1076"/>
          <ac:spMkLst>
            <pc:docMk/>
            <pc:sldMk cId="1751489524" sldId="2147482516"/>
            <ac:spMk id="9" creationId="{B0F84431-3E3F-299F-3A17-503B8ECE5391}"/>
          </ac:spMkLst>
        </pc:spChg>
        <pc:spChg chg="mod">
          <ac:chgData name="Lester Mackey" userId="c315ce73-658a-429f-851f-a303c34cba07" providerId="ADAL" clId="{3F7038DA-7450-580E-AF9F-F3AC078F5DC1}" dt="2025-12-11T15:14:31.902" v="2319" actId="1035"/>
          <ac:spMkLst>
            <pc:docMk/>
            <pc:sldMk cId="1751489524" sldId="2147482516"/>
            <ac:spMk id="10" creationId="{A3D20B84-012F-BEE3-B7D2-54D96CBCDFF1}"/>
          </ac:spMkLst>
        </pc:spChg>
        <pc:spChg chg="mod">
          <ac:chgData name="Lester Mackey" userId="c315ce73-658a-429f-851f-a303c34cba07" providerId="ADAL" clId="{3F7038DA-7450-580E-AF9F-F3AC078F5DC1}" dt="2025-12-11T15:02:15.708" v="2267" actId="1035"/>
          <ac:spMkLst>
            <pc:docMk/>
            <pc:sldMk cId="1751489524" sldId="2147482516"/>
            <ac:spMk id="11" creationId="{A9566D5A-171B-927B-6992-3D887FDD8C4E}"/>
          </ac:spMkLst>
        </pc:spChg>
        <pc:spChg chg="add mod">
          <ac:chgData name="Lester Mackey" userId="c315ce73-658a-429f-851f-a303c34cba07" providerId="ADAL" clId="{3F7038DA-7450-580E-AF9F-F3AC078F5DC1}" dt="2025-12-12T03:31:19.052" v="2782" actId="1076"/>
          <ac:spMkLst>
            <pc:docMk/>
            <pc:sldMk cId="1751489524" sldId="2147482516"/>
            <ac:spMk id="13" creationId="{074D6C00-9C55-50B0-75D0-DE417E7D3312}"/>
          </ac:spMkLst>
        </pc:spChg>
        <pc:spChg chg="mod">
          <ac:chgData name="Lester Mackey" userId="c315ce73-658a-429f-851f-a303c34cba07" providerId="ADAL" clId="{3F7038DA-7450-580E-AF9F-F3AC078F5DC1}" dt="2025-12-11T15:00:51.650" v="2061" actId="14100"/>
          <ac:spMkLst>
            <pc:docMk/>
            <pc:sldMk cId="1751489524" sldId="2147482516"/>
            <ac:spMk id="16" creationId="{004FE387-0658-7E7D-149C-A76187C04851}"/>
          </ac:spMkLst>
        </pc:spChg>
        <pc:spChg chg="mod">
          <ac:chgData name="Lester Mackey" userId="c315ce73-658a-429f-851f-a303c34cba07" providerId="ADAL" clId="{3F7038DA-7450-580E-AF9F-F3AC078F5DC1}" dt="2025-12-11T15:00:56.516" v="2064" actId="1036"/>
          <ac:spMkLst>
            <pc:docMk/>
            <pc:sldMk cId="1751489524" sldId="2147482516"/>
            <ac:spMk id="17" creationId="{65BC122F-6940-0BCC-BF92-3F0CD1BE8CD7}"/>
          </ac:spMkLst>
        </pc:spChg>
        <pc:spChg chg="mod">
          <ac:chgData name="Lester Mackey" userId="c315ce73-658a-429f-851f-a303c34cba07" providerId="ADAL" clId="{3F7038DA-7450-580E-AF9F-F3AC078F5DC1}" dt="2025-12-11T15:00:34.088" v="2057" actId="1035"/>
          <ac:spMkLst>
            <pc:docMk/>
            <pc:sldMk cId="1751489524" sldId="2147482516"/>
            <ac:spMk id="19" creationId="{5E38C6AB-9906-2654-930B-F691446D0BCC}"/>
          </ac:spMkLst>
        </pc:spChg>
        <pc:grpChg chg="add mod">
          <ac:chgData name="Lester Mackey" userId="c315ce73-658a-429f-851f-a303c34cba07" providerId="ADAL" clId="{3F7038DA-7450-580E-AF9F-F3AC078F5DC1}" dt="2025-12-11T14:01:09.004" v="23" actId="1076"/>
          <ac:grpSpMkLst>
            <pc:docMk/>
            <pc:sldMk cId="1751489524" sldId="2147482516"/>
            <ac:grpSpMk id="3" creationId="{8251590A-85AE-F6FC-12D3-1576EDC63547}"/>
          </ac:grpSpMkLst>
        </pc:grpChg>
      </pc:sldChg>
      <pc:sldChg chg="modSp del mod modNotesTx">
        <pc:chgData name="Lester Mackey" userId="c315ce73-658a-429f-851f-a303c34cba07" providerId="ADAL" clId="{3F7038DA-7450-580E-AF9F-F3AC078F5DC1}" dt="2025-12-15T15:58:20.182" v="2955" actId="2696"/>
        <pc:sldMkLst>
          <pc:docMk/>
          <pc:sldMk cId="1726430104" sldId="2147482518"/>
        </pc:sldMkLst>
      </pc:sldChg>
      <pc:sldChg chg="modSp add">
        <pc:chgData name="Lester Mackey" userId="c315ce73-658a-429f-851f-a303c34cba07" providerId="ADAL" clId="{3F7038DA-7450-580E-AF9F-F3AC078F5DC1}" dt="2025-12-15T15:58:06.820" v="2954"/>
        <pc:sldMkLst>
          <pc:docMk/>
          <pc:sldMk cId="563233006" sldId="2147482519"/>
        </pc:sldMkLst>
        <pc:spChg chg="mod">
          <ac:chgData name="Lester Mackey" userId="c315ce73-658a-429f-851f-a303c34cba07" providerId="ADAL" clId="{3F7038DA-7450-580E-AF9F-F3AC078F5DC1}" dt="2025-12-15T15:58:06.820" v="2954"/>
          <ac:spMkLst>
            <pc:docMk/>
            <pc:sldMk cId="563233006" sldId="2147482519"/>
            <ac:spMk id="2" creationId="{C7B7085B-AEE2-2862-CC74-7B4B71140E91}"/>
          </ac:spMkLst>
        </pc:spChg>
      </pc:sldChg>
    </pc:docChg>
  </pc:docChgLst>
  <pc:docChgLst>
    <pc:chgData name="Guan, Hannah" userId="S::hguan_college.harvard.edu#ext#@microsoft.onmicrosoft.com::05ab9de7-c34c-434a-95bf-1b3bce010487" providerId="AD" clId="Web-{5D493634-EFE7-F723-97A8-6460D6D62730}"/>
    <pc:docChg chg="addSld modSld">
      <pc:chgData name="Guan, Hannah" userId="S::hguan_college.harvard.edu#ext#@microsoft.onmicrosoft.com::05ab9de7-c34c-434a-95bf-1b3bce010487" providerId="AD" clId="Web-{5D493634-EFE7-F723-97A8-6460D6D62730}" dt="2025-12-07T05:30:55.540" v="274" actId="1076"/>
      <pc:docMkLst>
        <pc:docMk/>
      </pc:docMkLst>
      <pc:sldChg chg="addSp delSp modSp">
        <pc:chgData name="Guan, Hannah" userId="S::hguan_college.harvard.edu#ext#@microsoft.onmicrosoft.com::05ab9de7-c34c-434a-95bf-1b3bce010487" providerId="AD" clId="Web-{5D493634-EFE7-F723-97A8-6460D6D62730}" dt="2025-12-07T05:30:55.540" v="274" actId="1076"/>
        <pc:sldMkLst>
          <pc:docMk/>
          <pc:sldMk cId="314035078" sldId="2147482512"/>
        </pc:sldMkLst>
        <pc:spChg chg="add mod">
          <ac:chgData name="Guan, Hannah" userId="S::hguan_college.harvard.edu#ext#@microsoft.onmicrosoft.com::05ab9de7-c34c-434a-95bf-1b3bce010487" providerId="AD" clId="Web-{5D493634-EFE7-F723-97A8-6460D6D62730}" dt="2025-12-06T21:14:51.966" v="19" actId="1076"/>
          <ac:spMkLst>
            <pc:docMk/>
            <pc:sldMk cId="314035078" sldId="2147482512"/>
            <ac:spMk id="5" creationId="{48108349-5E6B-11F9-90ED-B903025F4AB9}"/>
          </ac:spMkLst>
        </pc:spChg>
        <pc:spChg chg="add mod">
          <ac:chgData name="Guan, Hannah" userId="S::hguan_college.harvard.edu#ext#@microsoft.onmicrosoft.com::05ab9de7-c34c-434a-95bf-1b3bce010487" providerId="AD" clId="Web-{5D493634-EFE7-F723-97A8-6460D6D62730}" dt="2025-12-06T21:15:02.278" v="27" actId="20577"/>
          <ac:spMkLst>
            <pc:docMk/>
            <pc:sldMk cId="314035078" sldId="2147482512"/>
            <ac:spMk id="6" creationId="{759B051F-786E-05CF-7762-B35C5C7855AF}"/>
          </ac:spMkLst>
        </pc:spChg>
        <pc:spChg chg="add mod">
          <ac:chgData name="Guan, Hannah" userId="S::hguan_college.harvard.edu#ext#@microsoft.onmicrosoft.com::05ab9de7-c34c-434a-95bf-1b3bce010487" providerId="AD" clId="Web-{5D493634-EFE7-F723-97A8-6460D6D62730}" dt="2025-12-06T21:15:16.091" v="41" actId="20577"/>
          <ac:spMkLst>
            <pc:docMk/>
            <pc:sldMk cId="314035078" sldId="2147482512"/>
            <ac:spMk id="7" creationId="{E058FD1F-08C3-7E57-9B11-A4FC608F96BE}"/>
          </ac:spMkLst>
        </pc:spChg>
        <pc:spChg chg="add mod">
          <ac:chgData name="Guan, Hannah" userId="S::hguan_college.harvard.edu#ext#@microsoft.onmicrosoft.com::05ab9de7-c34c-434a-95bf-1b3bce010487" providerId="AD" clId="Web-{5D493634-EFE7-F723-97A8-6460D6D62730}" dt="2025-12-06T21:15:38.138" v="46" actId="1076"/>
          <ac:spMkLst>
            <pc:docMk/>
            <pc:sldMk cId="314035078" sldId="2147482512"/>
            <ac:spMk id="8" creationId="{F262254F-1286-6EFD-9527-B841A8399092}"/>
          </ac:spMkLst>
        </pc:spChg>
        <pc:spChg chg="add mod">
          <ac:chgData name="Guan, Hannah" userId="S::hguan_college.harvard.edu#ext#@microsoft.onmicrosoft.com::05ab9de7-c34c-434a-95bf-1b3bce010487" providerId="AD" clId="Web-{5D493634-EFE7-F723-97A8-6460D6D62730}" dt="2025-12-06T21:16:14.454" v="50" actId="20577"/>
          <ac:spMkLst>
            <pc:docMk/>
            <pc:sldMk cId="314035078" sldId="2147482512"/>
            <ac:spMk id="10" creationId="{C7760E8E-E9F1-3E0E-DFC4-3662B8E31CB0}"/>
          </ac:spMkLst>
        </pc:spChg>
      </pc:sldChg>
      <pc:sldChg chg="addSp modSp new">
        <pc:chgData name="Guan, Hannah" userId="S::hguan_college.harvard.edu#ext#@microsoft.onmicrosoft.com::05ab9de7-c34c-434a-95bf-1b3bce010487" providerId="AD" clId="Web-{5D493634-EFE7-F723-97A8-6460D6D62730}" dt="2025-12-07T05:25:37.670" v="264" actId="1076"/>
        <pc:sldMkLst>
          <pc:docMk/>
          <pc:sldMk cId="1038463418" sldId="2147482514"/>
        </pc:sldMkLst>
        <pc:spChg chg="mod">
          <ac:chgData name="Guan, Hannah" userId="S::hguan_college.harvard.edu#ext#@microsoft.onmicrosoft.com::05ab9de7-c34c-434a-95bf-1b3bce010487" providerId="AD" clId="Web-{5D493634-EFE7-F723-97A8-6460D6D62730}" dt="2025-12-07T05:04:31.084" v="245" actId="20577"/>
          <ac:spMkLst>
            <pc:docMk/>
            <pc:sldMk cId="1038463418" sldId="2147482514"/>
            <ac:spMk id="2" creationId="{7F279E72-A11C-93FC-ABEB-BF9099C827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08D9D-6DC3-4EA5-8B83-2440597C972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1F710-F8FC-4228-A425-966502933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model, Huracan, is based on the approach called </a:t>
            </a:r>
            <a:r>
              <a:rPr lang="en-US" dirty="0" err="1"/>
              <a:t>PoET</a:t>
            </a:r>
            <a:r>
              <a:rPr lang="en-US" dirty="0"/>
              <a:t> based on the publication listed here.</a:t>
            </a:r>
          </a:p>
          <a:p>
            <a:r>
              <a:rPr lang="en-US" dirty="0"/>
              <a:t>A full ensemble for ECMWF S2S hindcasts or forecasts, with some static inputs, is provided to a transformer model operating on the ensemble dimension.</a:t>
            </a:r>
          </a:p>
          <a:p>
            <a:r>
              <a:rPr lang="en-US" dirty="0"/>
              <a:t>The final forecast is the number of members predicting within each quintile bound.</a:t>
            </a:r>
          </a:p>
          <a:p>
            <a:r>
              <a:rPr lang="en-US" dirty="0"/>
              <a:t>Our metrics show consistent improvement over the input raw </a:t>
            </a:r>
            <a:r>
              <a:rPr lang="en-US"/>
              <a:t>ECMWF forecasts.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1F710-F8FC-4228-A425-966502933F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70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second component of our solution is a new method we call Probabilistic Bias Correction or PBC for short.</a:t>
            </a:r>
          </a:p>
          <a:p>
            <a:r>
              <a:rPr lang="en-US"/>
              <a:t>PBC takes as input the raw forecasts of a dynamical or AI model, lagged observations of weather variables, and climatological quintiles and outputs a learning-enhanced forecast designed to correct historical forecasting errors.</a:t>
            </a:r>
          </a:p>
          <a:p>
            <a:r>
              <a:rPr lang="en-US"/>
              <a:t>Our approach was inspired by the deterministic forecasting work of Soukayna </a:t>
            </a:r>
            <a:r>
              <a:rPr lang="en-US" err="1"/>
              <a:t>Mouatadid</a:t>
            </a:r>
            <a:r>
              <a:rPr lang="en-US"/>
              <a:t> et al. called adaptive bias correction.</a:t>
            </a:r>
          </a:p>
          <a:p>
            <a:r>
              <a:rPr lang="en-US"/>
              <a:t>https://</a:t>
            </a:r>
            <a:r>
              <a:rPr lang="en-US" err="1"/>
              <a:t>www.nature.com</a:t>
            </a:r>
            <a:r>
              <a:rPr lang="en-US"/>
              <a:t>/articles/s41467-023-38874-y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1F710-F8FC-4228-A425-966502933F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weather quest, our </a:t>
            </a:r>
            <a:r>
              <a:rPr lang="en-US" err="1"/>
              <a:t>StillLearning</a:t>
            </a:r>
            <a:r>
              <a:rPr lang="en-US"/>
              <a:t> model is the result of applying PBC to raw ECMWF forecasts. </a:t>
            </a:r>
          </a:p>
          <a:p>
            <a:r>
              <a:rPr lang="en-US"/>
              <a:t>Across all seasons and all years from 2016-2024, we find that PBC substantially boosts the ranked probability skill score of raw ECMWF for each variable and horizon.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1F710-F8FC-4228-A425-966502933F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73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final Duet model is an ensemble of PBC and </a:t>
            </a:r>
            <a:r>
              <a:rPr lang="en-US" err="1"/>
              <a:t>PoET</a:t>
            </a:r>
            <a:r>
              <a:rPr lang="en-US"/>
              <a:t> designed to capture the strengths of each model. </a:t>
            </a:r>
          </a:p>
          <a:p>
            <a:r>
              <a:rPr lang="en-US"/>
              <a:t>We find that Duet offers the best performance overall for each variable and horizon.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1F710-F8FC-4228-A425-966502933F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6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Recently, Duet </a:t>
            </a:r>
            <a:r>
              <a:rPr lang="en-IL"/>
              <a:t>showed a strong signal for extreme cold in t</a:t>
            </a:r>
            <a:r>
              <a:rPr lang="en-US"/>
              <a:t>he</a:t>
            </a:r>
            <a:r>
              <a:rPr lang="en-IL"/>
              <a:t> week four period in the Central and Eastern US.</a:t>
            </a:r>
          </a:p>
          <a:p>
            <a:r>
              <a:rPr lang="en-IL"/>
              <a:t>This forecast was shared in real-time on social media and picked up by many media outlets.</a:t>
            </a:r>
          </a:p>
          <a:p>
            <a:r>
              <a:rPr lang="en-US"/>
              <a:t>The </a:t>
            </a:r>
            <a:r>
              <a:rPr lang="en-US" err="1"/>
              <a:t>fo</a:t>
            </a:r>
            <a:r>
              <a:rPr lang="en-IL"/>
              <a:t>recast is verifying at the skill level expected on short term weather forecasts.</a:t>
            </a:r>
          </a:p>
          <a:p>
            <a:r>
              <a:rPr lang="en-IL"/>
              <a:t>Potentially represents a significant advance of accurate and timely prediction of extreme weather on a subseasonal timescale.</a:t>
            </a:r>
          </a:p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1F710-F8FC-4228-A425-966502933F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68" y="585788"/>
            <a:ext cx="11018520" cy="615553"/>
          </a:xfrm>
        </p:spPr>
        <p:txBody>
          <a:bodyPr/>
          <a:lstStyle>
            <a:lvl1pPr algn="ctr">
              <a:defRPr lang="en-US" sz="4000" b="1" kern="1200" cap="none" spc="-10" baseline="0" dirty="0" smtClean="0">
                <a:ln w="3175">
                  <a:noFill/>
                </a:ln>
                <a:gradFill>
                  <a:gsLst>
                    <a:gs pos="15000">
                      <a:srgbClr val="8DC8E8"/>
                    </a:gs>
                    <a:gs pos="85000">
                      <a:srgbClr val="D59ED7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4812901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 looking at a screen&#10;&#10;Description automatically generated with medium confidence">
            <a:extLst>
              <a:ext uri="{FF2B5EF4-FFF2-40B4-BE49-F238E27FC236}">
                <a16:creationId xmlns:a16="http://schemas.microsoft.com/office/drawing/2014/main" id="{BCDA4BB4-C052-B260-9D62-50E2ACE2A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63" b="21667"/>
          <a:stretch/>
        </p:blipFill>
        <p:spPr>
          <a:xfrm>
            <a:off x="0" y="1337764"/>
            <a:ext cx="12192000" cy="55202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08CDBE-769C-FEB5-D0B7-F75CF483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flipH="1">
            <a:off x="-4" y="0"/>
            <a:ext cx="12191999" cy="685800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1700">
                <a:srgbClr val="000000">
                  <a:alpha val="40000"/>
                </a:srgbClr>
              </a:gs>
              <a:gs pos="100000">
                <a:schemeClr val="bg1">
                  <a:alpha val="59000"/>
                </a:scheme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MS logo white - EMF" descr="Microsoft logo">
            <a:extLst>
              <a:ext uri="{FF2B5EF4-FFF2-40B4-BE49-F238E27FC236}">
                <a16:creationId xmlns:a16="http://schemas.microsoft.com/office/drawing/2014/main" id="{2344004D-093C-FA8C-41C3-0AA446363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45040" y="541801"/>
            <a:ext cx="1423303" cy="3048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736FBF-95E8-D636-DB24-9F3148C638E4}"/>
              </a:ext>
            </a:extLst>
          </p:cNvPr>
          <p:cNvSpPr/>
          <p:nvPr userDrawn="1"/>
        </p:nvSpPr>
        <p:spPr bwMode="auto">
          <a:xfrm>
            <a:off x="-4" y="3401704"/>
            <a:ext cx="12192003" cy="642849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36" y="3429000"/>
            <a:ext cx="11018520" cy="615553"/>
          </a:xfrm>
        </p:spPr>
        <p:txBody>
          <a:bodyPr/>
          <a:lstStyle>
            <a:lvl1pPr algn="l">
              <a:defRPr lang="en-US" sz="4000" b="1" kern="1200" cap="none" spc="-10" baseline="0" dirty="0" smtClean="0">
                <a:ln w="3175">
                  <a:noFill/>
                </a:ln>
                <a:gradFill>
                  <a:gsLst>
                    <a:gs pos="15000">
                      <a:srgbClr val="8DC8E8"/>
                    </a:gs>
                    <a:gs pos="85000">
                      <a:srgbClr val="D59ED7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413915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rthern lights over a lake and hills">
            <a:extLst>
              <a:ext uri="{FF2B5EF4-FFF2-40B4-BE49-F238E27FC236}">
                <a16:creationId xmlns:a16="http://schemas.microsoft.com/office/drawing/2014/main" id="{AA422CBA-B697-86B0-120D-220589FC81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361" b="22257"/>
          <a:stretch/>
        </p:blipFill>
        <p:spPr>
          <a:xfrm>
            <a:off x="1" y="1337763"/>
            <a:ext cx="12191999" cy="5520236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08CDBE-769C-FEB5-D0B7-F75CF483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flipH="1">
            <a:off x="0" y="1337763"/>
            <a:ext cx="12191994" cy="552023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1700">
                <a:srgbClr val="000000">
                  <a:alpha val="40000"/>
                </a:srgbClr>
              </a:gs>
              <a:gs pos="100000">
                <a:schemeClr val="bg1">
                  <a:alpha val="59000"/>
                </a:scheme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MS logo white - EMF" descr="Microsoft logo">
            <a:extLst>
              <a:ext uri="{FF2B5EF4-FFF2-40B4-BE49-F238E27FC236}">
                <a16:creationId xmlns:a16="http://schemas.microsoft.com/office/drawing/2014/main" id="{2344004D-093C-FA8C-41C3-0AA446363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45040" y="541801"/>
            <a:ext cx="1423303" cy="304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36" y="3429000"/>
            <a:ext cx="11018520" cy="615553"/>
          </a:xfrm>
        </p:spPr>
        <p:txBody>
          <a:bodyPr/>
          <a:lstStyle>
            <a:lvl1pPr algn="l">
              <a:defRPr lang="en-US" sz="4000" b="1" kern="1200" cap="none" spc="-10" baseline="0" dirty="0" smtClean="0">
                <a:ln w="3175">
                  <a:noFill/>
                </a:ln>
                <a:gradFill>
                  <a:gsLst>
                    <a:gs pos="15000">
                      <a:srgbClr val="8DC8E8"/>
                    </a:gs>
                    <a:gs pos="85000">
                      <a:srgbClr val="D59ED7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8238466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ean energy for your home: Understanding solar power and wind power -  Clearway Community Solar">
            <a:extLst>
              <a:ext uri="{FF2B5EF4-FFF2-40B4-BE49-F238E27FC236}">
                <a16:creationId xmlns:a16="http://schemas.microsoft.com/office/drawing/2014/main" id="{4D9375E4-2936-AB55-879B-B9DEF2B2F1E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26428" b="5760"/>
          <a:stretch/>
        </p:blipFill>
        <p:spPr bwMode="auto">
          <a:xfrm>
            <a:off x="0" y="1337763"/>
            <a:ext cx="12192000" cy="552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08CDBE-769C-FEB5-D0B7-F75CF483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flipH="1">
            <a:off x="0" y="1339244"/>
            <a:ext cx="12191994" cy="5591909"/>
          </a:xfrm>
          <a:prstGeom prst="rect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51700">
                <a:srgbClr val="000000">
                  <a:alpha val="68000"/>
                </a:srgbClr>
              </a:gs>
              <a:gs pos="100000">
                <a:schemeClr val="bg1">
                  <a:alpha val="90000"/>
                </a:scheme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MS logo white - EMF" descr="Microsoft logo">
            <a:extLst>
              <a:ext uri="{FF2B5EF4-FFF2-40B4-BE49-F238E27FC236}">
                <a16:creationId xmlns:a16="http://schemas.microsoft.com/office/drawing/2014/main" id="{2344004D-093C-FA8C-41C3-0AA446363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45040" y="541801"/>
            <a:ext cx="1423303" cy="304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36" y="3429000"/>
            <a:ext cx="11018520" cy="615553"/>
          </a:xfrm>
        </p:spPr>
        <p:txBody>
          <a:bodyPr/>
          <a:lstStyle>
            <a:lvl1pPr algn="l">
              <a:defRPr lang="en-US" sz="4000" b="1" kern="1200" cap="none" spc="-10" baseline="0" dirty="0" smtClean="0">
                <a:ln w="3175">
                  <a:noFill/>
                </a:ln>
                <a:gradFill>
                  <a:gsLst>
                    <a:gs pos="15000">
                      <a:srgbClr val="8DC8E8"/>
                    </a:gs>
                    <a:gs pos="85000">
                      <a:srgbClr val="D59ED7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5590014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ic Concept of Time Series (2). In my last post, I talked about some… |  by Daihong Chen | Medium">
            <a:extLst>
              <a:ext uri="{FF2B5EF4-FFF2-40B4-BE49-F238E27FC236}">
                <a16:creationId xmlns:a16="http://schemas.microsoft.com/office/drawing/2014/main" id="{9482662F-65BB-B69F-F865-FFDB1A6A5B1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6"/>
          <a:stretch/>
        </p:blipFill>
        <p:spPr bwMode="auto">
          <a:xfrm>
            <a:off x="0" y="1337763"/>
            <a:ext cx="12200208" cy="552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08CDBE-769C-FEB5-D0B7-F75CF483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flipH="1">
            <a:off x="-1" y="1337763"/>
            <a:ext cx="12191993" cy="552023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2000">
                <a:srgbClr val="000000">
                  <a:alpha val="9000"/>
                </a:srgbClr>
              </a:gs>
              <a:gs pos="100000">
                <a:schemeClr val="bg1">
                  <a:alpha val="90000"/>
                </a:scheme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MS logo white - EMF" descr="Microsoft logo">
            <a:extLst>
              <a:ext uri="{FF2B5EF4-FFF2-40B4-BE49-F238E27FC236}">
                <a16:creationId xmlns:a16="http://schemas.microsoft.com/office/drawing/2014/main" id="{2344004D-093C-FA8C-41C3-0AA446363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45040" y="541801"/>
            <a:ext cx="1423303" cy="304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36" y="3429000"/>
            <a:ext cx="11018520" cy="615553"/>
          </a:xfrm>
        </p:spPr>
        <p:txBody>
          <a:bodyPr/>
          <a:lstStyle>
            <a:lvl1pPr algn="l">
              <a:defRPr lang="en-US" sz="4000" b="1" kern="1200" cap="none" spc="-10" baseline="0" dirty="0" smtClean="0">
                <a:ln w="3175">
                  <a:noFill/>
                </a:ln>
                <a:gradFill>
                  <a:gsLst>
                    <a:gs pos="15000">
                      <a:srgbClr val="8DC8E8"/>
                    </a:gs>
                    <a:gs pos="85000">
                      <a:srgbClr val="D59ED7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228119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hexagons with different heights">
            <a:extLst>
              <a:ext uri="{FF2B5EF4-FFF2-40B4-BE49-F238E27FC236}">
                <a16:creationId xmlns:a16="http://schemas.microsoft.com/office/drawing/2014/main" id="{1CB7C525-BAF0-211A-ADD1-0D615911B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4"/>
          <a:stretch>
            <a:fillRect/>
          </a:stretch>
        </p:blipFill>
        <p:spPr>
          <a:xfrm>
            <a:off x="0" y="1337762"/>
            <a:ext cx="12271248" cy="55202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08CDBE-769C-FEB5-D0B7-F75CF483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flipH="1">
            <a:off x="0" y="1337763"/>
            <a:ext cx="12191989" cy="552023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2000">
                <a:srgbClr val="000000">
                  <a:alpha val="9000"/>
                </a:srgbClr>
              </a:gs>
              <a:gs pos="100000">
                <a:schemeClr val="bg1">
                  <a:alpha val="90000"/>
                </a:scheme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MS logo white - EMF" descr="Microsoft logo">
            <a:extLst>
              <a:ext uri="{FF2B5EF4-FFF2-40B4-BE49-F238E27FC236}">
                <a16:creationId xmlns:a16="http://schemas.microsoft.com/office/drawing/2014/main" id="{2344004D-093C-FA8C-41C3-0AA446363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45040" y="541801"/>
            <a:ext cx="1423303" cy="304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36" y="3429000"/>
            <a:ext cx="11018520" cy="615553"/>
          </a:xfrm>
        </p:spPr>
        <p:txBody>
          <a:bodyPr/>
          <a:lstStyle>
            <a:lvl1pPr algn="l">
              <a:defRPr lang="en-US" sz="4000" b="1" kern="1200" cap="none" spc="-10" baseline="0" dirty="0" smtClean="0">
                <a:ln w="3175">
                  <a:noFill/>
                </a:ln>
                <a:gradFill>
                  <a:gsLst>
                    <a:gs pos="15000">
                      <a:srgbClr val="8DC8E8"/>
                    </a:gs>
                    <a:gs pos="85000">
                      <a:srgbClr val="D59ED7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1D27A115-8AE5-82D2-5C53-093C3FA8D372}"/>
              </a:ext>
            </a:extLst>
          </p:cNvPr>
          <p:cNvSpPr/>
          <p:nvPr userDrawn="1"/>
        </p:nvSpPr>
        <p:spPr bwMode="auto">
          <a:xfrm rot="16200000" flipH="1" flipV="1">
            <a:off x="5067301" y="-3729538"/>
            <a:ext cx="2057401" cy="1219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91F2C"/>
              </a:gs>
            </a:gsLst>
            <a:lin ang="108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296440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erial view of city at night from aeroplane window">
            <a:extLst>
              <a:ext uri="{FF2B5EF4-FFF2-40B4-BE49-F238E27FC236}">
                <a16:creationId xmlns:a16="http://schemas.microsoft.com/office/drawing/2014/main" id="{BA46909E-9009-D137-61BA-D719CDC171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41761"/>
            <a:ext cx="12126442" cy="5516239"/>
          </a:xfrm>
          <a:custGeom>
            <a:avLst/>
            <a:gdLst>
              <a:gd name="connsiteX0" fmla="*/ 0 w 12192000"/>
              <a:gd name="connsiteY0" fmla="*/ 0 h 5715000"/>
              <a:gd name="connsiteX1" fmla="*/ 12192000 w 12192000"/>
              <a:gd name="connsiteY1" fmla="*/ 0 h 5715000"/>
              <a:gd name="connsiteX2" fmla="*/ 12192000 w 12192000"/>
              <a:gd name="connsiteY2" fmla="*/ 5715000 h 5715000"/>
              <a:gd name="connsiteX3" fmla="*/ 0 w 12192000"/>
              <a:gd name="connsiteY3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15000">
                <a:moveTo>
                  <a:pt x="0" y="0"/>
                </a:moveTo>
                <a:lnTo>
                  <a:pt x="12192000" y="0"/>
                </a:lnTo>
                <a:lnTo>
                  <a:pt x="12192000" y="5715000"/>
                </a:lnTo>
                <a:lnTo>
                  <a:pt x="0" y="571500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08CDBE-769C-FEB5-D0B7-F75CF483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flipH="1">
            <a:off x="0" y="1341761"/>
            <a:ext cx="12191991" cy="551623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2000">
                <a:srgbClr val="000000">
                  <a:alpha val="9000"/>
                </a:srgbClr>
              </a:gs>
              <a:gs pos="100000">
                <a:schemeClr val="bg1">
                  <a:alpha val="90000"/>
                </a:scheme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MS logo white - EMF" descr="Microsoft logo">
            <a:extLst>
              <a:ext uri="{FF2B5EF4-FFF2-40B4-BE49-F238E27FC236}">
                <a16:creationId xmlns:a16="http://schemas.microsoft.com/office/drawing/2014/main" id="{2344004D-093C-FA8C-41C3-0AA446363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45040" y="541801"/>
            <a:ext cx="1423303" cy="304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36" y="3429000"/>
            <a:ext cx="11018520" cy="615553"/>
          </a:xfrm>
        </p:spPr>
        <p:txBody>
          <a:bodyPr/>
          <a:lstStyle>
            <a:lvl1pPr algn="l">
              <a:defRPr lang="en-US" sz="4000" b="1" kern="1200" cap="none" spc="-10" baseline="0" dirty="0" smtClean="0">
                <a:ln w="3175">
                  <a:noFill/>
                </a:ln>
                <a:gradFill>
                  <a:gsLst>
                    <a:gs pos="15000">
                      <a:srgbClr val="8DC8E8"/>
                    </a:gs>
                    <a:gs pos="85000">
                      <a:srgbClr val="D59ED7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952342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025947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24883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  <p:grpSp>
        <p:nvGrpSpPr>
          <p:cNvPr id="5" name="GRID" hidden="1">
            <a:extLst>
              <a:ext uri="{FF2B5EF4-FFF2-40B4-BE49-F238E27FC236}">
                <a16:creationId xmlns:a16="http://schemas.microsoft.com/office/drawing/2014/main" id="{50B40653-3095-5409-AF88-3DE01C56C0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6935197-7475-253E-35F9-725C66B342D8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EC3EF2E-A5B2-D2A9-F740-03AAA27E6A19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F0A76F-B355-867B-FF6D-F22822CEFE79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E17F9FA-4296-F115-3C5A-E4E06672BDDC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96D4F38-E0A7-05C7-1A8B-6447E304B31C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13B5F2-C404-D013-5BA1-42FF3AE7E41C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74F5559-8FA3-6EA3-DAB5-891CE057A2D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6D1909D-8405-DD51-025D-A9985950CDDD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2D05B44-146F-0D71-6B17-0631ABDE9EC9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B24C807-9FA6-E204-20B6-2473904A789E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31505BA-A410-E722-7AAD-2DF4CC8A1323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72B61F5-642E-081E-0DED-2F31A3C43F6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903E72D-E58A-556B-A8EF-71C8664C7A32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FB7E760-EF13-BCFD-2E36-CFEB29A66399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07D1ED-8B6D-1A94-1791-BBB67BECEFA4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C29C4DC-DA7B-3D8B-E607-D26C42FE54AD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0DAA56E-BF97-068A-BC5C-1623B8A2D544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7786B85-1650-9240-DE22-45A294AEF682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75B1B47-5558-8B9E-7DC9-6CE9A06CF1E1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BA73727-B7C9-2771-4609-439446DD52AC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A4A69FD-FC28-F694-746F-F05209933D0C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9F58F0-B683-0A02-E5E9-56C0E3B5D9A7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65526F5-745E-3DED-5921-83448B292C71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CE0CA17-DE49-59C6-DE10-28CB5C6104E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7F53F9D-E601-E9D7-CCC9-9C6D4D308975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ACEC8BB-71E0-463D-75AD-DD05EA03B2BD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0BB4EC2-E7F2-9FE8-6DD2-6021493CAE00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63A409F-1FD3-E286-3FD8-3B8A67AE54FF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C5A7289-3785-0F08-62F9-0A77D2E437B7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65EC46A-D6D0-A02A-4596-D76BE2FE7F23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B85506E-90D6-DB35-FB26-A2A1BC9076A7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BE71234-F491-CCF9-EA34-E63F2A8A3155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B826998-D865-2012-0554-C384C0A0E618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376F161-F07A-C2ED-641A-0B3DDBAA7778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.64 square" hidden="1">
            <a:extLst>
              <a:ext uri="{FF2B5EF4-FFF2-40B4-BE49-F238E27FC236}">
                <a16:creationId xmlns:a16="http://schemas.microsoft.com/office/drawing/2014/main" id="{F9A34688-B9A6-4073-6571-F94C9F19515D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1" name=".32 square" hidden="1">
            <a:extLst>
              <a:ext uri="{FF2B5EF4-FFF2-40B4-BE49-F238E27FC236}">
                <a16:creationId xmlns:a16="http://schemas.microsoft.com/office/drawing/2014/main" id="{C60A21A1-50D4-CBD3-DE73-998BE4B74555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2" name="Graphic 141">
            <a:extLst>
              <a:ext uri="{FF2B5EF4-FFF2-40B4-BE49-F238E27FC236}">
                <a16:creationId xmlns:a16="http://schemas.microsoft.com/office/drawing/2014/main" id="{1B722638-341D-272E-4E6E-9FB1F29ACB7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4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metsoc.org/view/journals/aies/3/1/AIES-D-23-0027.1.x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467-023-38874-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pilot text">
            <a:extLst>
              <a:ext uri="{FF2B5EF4-FFF2-40B4-BE49-F238E27FC236}">
                <a16:creationId xmlns:a16="http://schemas.microsoft.com/office/drawing/2014/main" id="{AC01F6B6-59FD-859F-28B2-BA2C2D059E98}"/>
              </a:ext>
            </a:extLst>
          </p:cNvPr>
          <p:cNvSpPr txBox="1"/>
          <p:nvPr/>
        </p:nvSpPr>
        <p:spPr>
          <a:xfrm>
            <a:off x="835459" y="5085624"/>
            <a:ext cx="2054767" cy="482055"/>
          </a:xfrm>
          <a:prstGeom prst="rect">
            <a:avLst/>
          </a:prstGeom>
          <a:noFill/>
        </p:spPr>
        <p:txBody>
          <a:bodyPr wrap="square" lIns="36000" tIns="0" rIns="36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Sans Display Semibold" pitchFamily="2" charset="0"/>
                <a:ea typeface="Aptos" panose="020B0004020202020204" pitchFamily="34" charset="0"/>
                <a:cs typeface="Segoe Sans Display Semibold" pitchFamily="2" charset="0"/>
              </a:rPr>
              <a:t>Lester Mackey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Microsoft Research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3C1FCCB-E9F6-A3D3-7496-D7329E2CC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2844" y="4115745"/>
            <a:ext cx="900000" cy="900000"/>
          </a:xfrm>
          <a:prstGeom prst="flowChartConnector">
            <a:avLst/>
          </a:prstGeom>
          <a:ln w="57150">
            <a:solidFill>
              <a:srgbClr val="D59ED7"/>
            </a:solidFill>
          </a:ln>
        </p:spPr>
      </p:pic>
      <p:pic>
        <p:nvPicPr>
          <p:cNvPr id="49" name="Picture 48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BA1157A0-3A9A-6D29-7A52-217CF05D8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1" b="971"/>
          <a:stretch>
            <a:fillRect/>
          </a:stretch>
        </p:blipFill>
        <p:spPr>
          <a:xfrm>
            <a:off x="7807550" y="2416131"/>
            <a:ext cx="900000" cy="900000"/>
          </a:xfrm>
          <a:prstGeom prst="flowChartConnector">
            <a:avLst/>
          </a:prstGeom>
          <a:ln w="57150">
            <a:solidFill>
              <a:srgbClr val="D59ED7"/>
            </a:solidFill>
          </a:ln>
        </p:spPr>
      </p:pic>
      <p:pic>
        <p:nvPicPr>
          <p:cNvPr id="2" name="Picture 1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58468642-DD8D-4B97-6437-261C69E63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74" y="2412421"/>
            <a:ext cx="926525" cy="897084"/>
          </a:xfrm>
          <a:prstGeom prst="ellipse">
            <a:avLst/>
          </a:prstGeom>
        </p:spPr>
      </p:pic>
      <p:sp>
        <p:nvSpPr>
          <p:cNvPr id="29" name="Title 2">
            <a:extLst>
              <a:ext uri="{FF2B5EF4-FFF2-40B4-BE49-F238E27FC236}">
                <a16:creationId xmlns:a16="http://schemas.microsoft.com/office/drawing/2014/main" id="{57794ADC-6522-2394-55C8-81818E34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321"/>
            <a:ext cx="12192000" cy="738664"/>
          </a:xfrm>
        </p:spPr>
        <p:txBody>
          <a:bodyPr/>
          <a:lstStyle/>
          <a:p>
            <a:pPr algn="ctr"/>
            <a:r>
              <a:rPr lang="en-US" sz="4800">
                <a:cs typeface="Segoe UI"/>
              </a:rPr>
              <a:t> </a:t>
            </a:r>
            <a:r>
              <a:rPr lang="en-US" sz="4800" err="1">
                <a:cs typeface="Segoe UI"/>
              </a:rPr>
              <a:t>MicroEnsemble</a:t>
            </a:r>
            <a:endParaRPr lang="en-US" err="1">
              <a:cs typeface="Segoe UI"/>
            </a:endParaRPr>
          </a:p>
        </p:txBody>
      </p:sp>
      <p:sp>
        <p:nvSpPr>
          <p:cNvPr id="30" name="copilot text">
            <a:extLst>
              <a:ext uri="{FF2B5EF4-FFF2-40B4-BE49-F238E27FC236}">
                <a16:creationId xmlns:a16="http://schemas.microsoft.com/office/drawing/2014/main" id="{F6934B47-3809-FE56-6A84-8D3C769111AD}"/>
              </a:ext>
            </a:extLst>
          </p:cNvPr>
          <p:cNvSpPr txBox="1"/>
          <p:nvPr/>
        </p:nvSpPr>
        <p:spPr>
          <a:xfrm>
            <a:off x="797360" y="3402858"/>
            <a:ext cx="2110526" cy="482055"/>
          </a:xfrm>
          <a:prstGeom prst="rect">
            <a:avLst/>
          </a:prstGeom>
          <a:noFill/>
        </p:spPr>
        <p:txBody>
          <a:bodyPr wrap="square" lIns="36000" tIns="0" rIns="36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Sans Display Semibold" pitchFamily="2" charset="0"/>
                <a:ea typeface="Aptos" panose="020B0004020202020204" pitchFamily="34" charset="0"/>
                <a:cs typeface="Segoe Sans Display Semibold" pitchFamily="2" charset="0"/>
              </a:rPr>
              <a:t>Jonathan Weyn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Microsoft</a:t>
            </a:r>
          </a:p>
        </p:txBody>
      </p:sp>
      <p:sp>
        <p:nvSpPr>
          <p:cNvPr id="31" name="copilot text">
            <a:extLst>
              <a:ext uri="{FF2B5EF4-FFF2-40B4-BE49-F238E27FC236}">
                <a16:creationId xmlns:a16="http://schemas.microsoft.com/office/drawing/2014/main" id="{696D86C5-2207-023C-0C56-5611C35E0940}"/>
              </a:ext>
            </a:extLst>
          </p:cNvPr>
          <p:cNvSpPr txBox="1"/>
          <p:nvPr/>
        </p:nvSpPr>
        <p:spPr>
          <a:xfrm>
            <a:off x="2970518" y="3402858"/>
            <a:ext cx="2054767" cy="490775"/>
          </a:xfrm>
          <a:prstGeom prst="rect">
            <a:avLst/>
          </a:prstGeom>
          <a:noFill/>
        </p:spPr>
        <p:txBody>
          <a:bodyPr wrap="square" lIns="36000" tIns="0" rIns="36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Sans Display Semibold" pitchFamily="2" charset="0"/>
                <a:ea typeface="Aptos" panose="020B0004020202020204" pitchFamily="34" charset="0"/>
                <a:cs typeface="Segoe Sans Display Semibold" pitchFamily="2" charset="0"/>
              </a:rPr>
              <a:t>Hannah Guan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Harvard University</a:t>
            </a:r>
          </a:p>
        </p:txBody>
      </p:sp>
      <p:sp>
        <p:nvSpPr>
          <p:cNvPr id="32" name="copilot text">
            <a:extLst>
              <a:ext uri="{FF2B5EF4-FFF2-40B4-BE49-F238E27FC236}">
                <a16:creationId xmlns:a16="http://schemas.microsoft.com/office/drawing/2014/main" id="{740B5E2A-FEE1-6758-98DB-306FCA4C50DE}"/>
              </a:ext>
            </a:extLst>
          </p:cNvPr>
          <p:cNvSpPr txBox="1"/>
          <p:nvPr/>
        </p:nvSpPr>
        <p:spPr>
          <a:xfrm>
            <a:off x="5105576" y="3402858"/>
            <a:ext cx="2054767" cy="482055"/>
          </a:xfrm>
          <a:prstGeom prst="rect">
            <a:avLst/>
          </a:prstGeom>
          <a:noFill/>
        </p:spPr>
        <p:txBody>
          <a:bodyPr wrap="square" lIns="36000" tIns="0" rIns="36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Sans Display Semibold" pitchFamily="2" charset="0"/>
                <a:ea typeface="Aptos" panose="020B0004020202020204" pitchFamily="34" charset="0"/>
                <a:cs typeface="Segoe Sans Display Semibold" pitchFamily="2" charset="0"/>
              </a:rPr>
              <a:t>Soukayna Mouatadid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University of Toronto</a:t>
            </a:r>
          </a:p>
        </p:txBody>
      </p:sp>
      <p:sp>
        <p:nvSpPr>
          <p:cNvPr id="33" name="copilot text">
            <a:extLst>
              <a:ext uri="{FF2B5EF4-FFF2-40B4-BE49-F238E27FC236}">
                <a16:creationId xmlns:a16="http://schemas.microsoft.com/office/drawing/2014/main" id="{32026592-D8D6-FF11-619F-D4B377BAF9B5}"/>
              </a:ext>
            </a:extLst>
          </p:cNvPr>
          <p:cNvSpPr txBox="1"/>
          <p:nvPr/>
        </p:nvSpPr>
        <p:spPr>
          <a:xfrm>
            <a:off x="7035481" y="3417511"/>
            <a:ext cx="2640920" cy="482055"/>
          </a:xfrm>
          <a:prstGeom prst="rect">
            <a:avLst/>
          </a:prstGeom>
          <a:noFill/>
        </p:spPr>
        <p:txBody>
          <a:bodyPr wrap="square" lIns="36000" tIns="0" rIns="36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Sans Display Semibold" pitchFamily="2" charset="0"/>
                <a:ea typeface="Aptos" panose="020B0004020202020204" pitchFamily="34" charset="0"/>
                <a:cs typeface="Segoe Sans Display Semibold" pitchFamily="2" charset="0"/>
              </a:rPr>
              <a:t>Paulo Orenstein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Instituto de Matemática Pura e Aplicada</a:t>
            </a:r>
          </a:p>
        </p:txBody>
      </p:sp>
      <p:sp>
        <p:nvSpPr>
          <p:cNvPr id="34" name="copilot text">
            <a:extLst>
              <a:ext uri="{FF2B5EF4-FFF2-40B4-BE49-F238E27FC236}">
                <a16:creationId xmlns:a16="http://schemas.microsoft.com/office/drawing/2014/main" id="{7D7AF4A1-F6CD-1DDA-F6CE-4295B5C764AB}"/>
              </a:ext>
            </a:extLst>
          </p:cNvPr>
          <p:cNvSpPr txBox="1"/>
          <p:nvPr/>
        </p:nvSpPr>
        <p:spPr>
          <a:xfrm>
            <a:off x="9375693" y="3402858"/>
            <a:ext cx="2054767" cy="482055"/>
          </a:xfrm>
          <a:prstGeom prst="rect">
            <a:avLst/>
          </a:prstGeom>
          <a:noFill/>
        </p:spPr>
        <p:txBody>
          <a:bodyPr wrap="square" lIns="36000" tIns="0" rIns="36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Sans Display Semibold" pitchFamily="2" charset="0"/>
                <a:ea typeface="Aptos" panose="020B0004020202020204" pitchFamily="34" charset="0"/>
                <a:cs typeface="Segoe Sans Display Semibold" pitchFamily="2" charset="0"/>
              </a:rPr>
              <a:t>Judah Cohen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MIT</a:t>
            </a:r>
          </a:p>
        </p:txBody>
      </p:sp>
      <p:sp>
        <p:nvSpPr>
          <p:cNvPr id="36" name="copilot text">
            <a:extLst>
              <a:ext uri="{FF2B5EF4-FFF2-40B4-BE49-F238E27FC236}">
                <a16:creationId xmlns:a16="http://schemas.microsoft.com/office/drawing/2014/main" id="{2CF2F254-A27A-836A-1294-AD2E7D068739}"/>
              </a:ext>
            </a:extLst>
          </p:cNvPr>
          <p:cNvSpPr txBox="1"/>
          <p:nvPr/>
        </p:nvSpPr>
        <p:spPr>
          <a:xfrm>
            <a:off x="2945986" y="5085624"/>
            <a:ext cx="2054767" cy="482055"/>
          </a:xfrm>
          <a:prstGeom prst="rect">
            <a:avLst/>
          </a:prstGeom>
          <a:noFill/>
        </p:spPr>
        <p:txBody>
          <a:bodyPr wrap="square" lIns="36000" tIns="0" rIns="36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Sans Display Semibold" pitchFamily="2" charset="0"/>
                <a:ea typeface="Aptos" panose="020B0004020202020204" pitchFamily="34" charset="0"/>
                <a:cs typeface="Segoe Sans Display Semibold" pitchFamily="2" charset="0"/>
              </a:rPr>
              <a:t>Alex Lu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Microsoft Research</a:t>
            </a:r>
          </a:p>
        </p:txBody>
      </p:sp>
      <p:sp>
        <p:nvSpPr>
          <p:cNvPr id="37" name="copilot text">
            <a:extLst>
              <a:ext uri="{FF2B5EF4-FFF2-40B4-BE49-F238E27FC236}">
                <a16:creationId xmlns:a16="http://schemas.microsoft.com/office/drawing/2014/main" id="{EDDA1172-2371-521C-54C0-CB60840F9553}"/>
              </a:ext>
            </a:extLst>
          </p:cNvPr>
          <p:cNvSpPr txBox="1"/>
          <p:nvPr/>
        </p:nvSpPr>
        <p:spPr>
          <a:xfrm>
            <a:off x="5105575" y="5085624"/>
            <a:ext cx="2054767" cy="482055"/>
          </a:xfrm>
          <a:prstGeom prst="rect">
            <a:avLst/>
          </a:prstGeom>
          <a:noFill/>
        </p:spPr>
        <p:txBody>
          <a:bodyPr wrap="square" lIns="36000" tIns="0" rIns="36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Sans Display Semibold" pitchFamily="2" charset="0"/>
                <a:ea typeface="Aptos" panose="020B0004020202020204" pitchFamily="34" charset="0"/>
                <a:cs typeface="Segoe Sans Display Semibold" pitchFamily="2" charset="0"/>
              </a:rPr>
              <a:t>Genevieve Flaspohler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Rhiza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 Research</a:t>
            </a:r>
          </a:p>
        </p:txBody>
      </p:sp>
      <p:sp>
        <p:nvSpPr>
          <p:cNvPr id="38" name="copilot text">
            <a:extLst>
              <a:ext uri="{FF2B5EF4-FFF2-40B4-BE49-F238E27FC236}">
                <a16:creationId xmlns:a16="http://schemas.microsoft.com/office/drawing/2014/main" id="{2D88CF21-B4FD-360E-2F74-906630742CEE}"/>
              </a:ext>
            </a:extLst>
          </p:cNvPr>
          <p:cNvSpPr txBox="1"/>
          <p:nvPr/>
        </p:nvSpPr>
        <p:spPr>
          <a:xfrm>
            <a:off x="7240634" y="5085624"/>
            <a:ext cx="2054767" cy="482055"/>
          </a:xfrm>
          <a:prstGeom prst="rect">
            <a:avLst/>
          </a:prstGeom>
          <a:noFill/>
        </p:spPr>
        <p:txBody>
          <a:bodyPr wrap="square" lIns="36000" tIns="0" rIns="36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Sans Display Semibold" pitchFamily="2" charset="0"/>
                <a:ea typeface="Aptos" panose="020B0004020202020204" pitchFamily="34" charset="0"/>
                <a:cs typeface="Segoe Sans Display Semibold" pitchFamily="2" charset="0"/>
              </a:rPr>
              <a:t>Zekun Ni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Microsoft</a:t>
            </a:r>
          </a:p>
        </p:txBody>
      </p:sp>
      <p:sp>
        <p:nvSpPr>
          <p:cNvPr id="39" name="copilot text">
            <a:extLst>
              <a:ext uri="{FF2B5EF4-FFF2-40B4-BE49-F238E27FC236}">
                <a16:creationId xmlns:a16="http://schemas.microsoft.com/office/drawing/2014/main" id="{768FC674-024C-CB7A-1B30-926DB5E6E5B5}"/>
              </a:ext>
            </a:extLst>
          </p:cNvPr>
          <p:cNvSpPr txBox="1"/>
          <p:nvPr/>
        </p:nvSpPr>
        <p:spPr>
          <a:xfrm>
            <a:off x="9375693" y="5085624"/>
            <a:ext cx="2054767" cy="482055"/>
          </a:xfrm>
          <a:prstGeom prst="rect">
            <a:avLst/>
          </a:prstGeom>
          <a:noFill/>
        </p:spPr>
        <p:txBody>
          <a:bodyPr wrap="square" lIns="36000" tIns="0" rIns="36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Sans Display Semibold" pitchFamily="2" charset="0"/>
                <a:ea typeface="Aptos" panose="020B0004020202020204" pitchFamily="34" charset="0"/>
                <a:cs typeface="Segoe Sans Display Semibold" pitchFamily="2" charset="0"/>
              </a:rPr>
              <a:t>Haiyu Dong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Aptos" panose="020B0004020202020204" pitchFamily="34" charset="0"/>
                <a:cs typeface="Segoe Sans Display Semibold" pitchFamily="2" charset="0"/>
              </a:rPr>
              <a:t>Microsoft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F74F901-0FA7-004D-4B2C-3D6F136D80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93" r="8341" b="60086"/>
          <a:stretch>
            <a:fillRect/>
          </a:stretch>
        </p:blipFill>
        <p:spPr>
          <a:xfrm>
            <a:off x="1412844" y="2416131"/>
            <a:ext cx="916848" cy="916848"/>
          </a:xfrm>
          <a:prstGeom prst="ellipse">
            <a:avLst/>
          </a:prstGeom>
          <a:noFill/>
          <a:ln w="57150" cap="flat" cmpd="sng" algn="ctr">
            <a:gradFill>
              <a:gsLst>
                <a:gs pos="0">
                  <a:srgbClr val="CD9AD0"/>
                </a:gs>
                <a:gs pos="100000">
                  <a:srgbClr val="8EC8E8"/>
                </a:gs>
              </a:gsLst>
              <a:lin ang="5400000" scaled="1"/>
            </a:gradFill>
            <a:prstDash val="solid"/>
            <a:headEnd type="none" w="med" len="med"/>
            <a:tailEnd type="none" w="med" len="med"/>
          </a:ln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55E1622-E926-E2D2-3710-59CF65BE90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75" t="60524" r="16478" b="1855"/>
          <a:stretch>
            <a:fillRect/>
          </a:stretch>
        </p:blipFill>
        <p:spPr>
          <a:xfrm>
            <a:off x="9953077" y="4116780"/>
            <a:ext cx="900000" cy="900000"/>
          </a:xfrm>
          <a:prstGeom prst="ellipse">
            <a:avLst/>
          </a:prstGeom>
          <a:noFill/>
          <a:ln w="57150" cap="flat" cmpd="sng" algn="ctr">
            <a:gradFill>
              <a:gsLst>
                <a:gs pos="0">
                  <a:srgbClr val="CD9AD0"/>
                </a:gs>
                <a:gs pos="100000">
                  <a:srgbClr val="8EC8E8"/>
                </a:gs>
              </a:gsLst>
              <a:lin ang="5400000" scaled="1"/>
            </a:gradFill>
            <a:prstDash val="solid"/>
            <a:headEnd type="none" w="med" len="med"/>
            <a:tailEnd type="none" w="med" len="med"/>
          </a:ln>
          <a:effectLst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5F3638-BC4B-3C9C-7392-1B47197A50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7550" y="4107427"/>
            <a:ext cx="900000" cy="900000"/>
          </a:xfrm>
          <a:prstGeom prst="flowChartConnector">
            <a:avLst/>
          </a:prstGeom>
          <a:ln w="57150">
            <a:solidFill>
              <a:srgbClr val="D59ED7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FFCE6FB-C630-B5D9-0791-ADA2F3856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2960" y="4115745"/>
            <a:ext cx="900000" cy="900000"/>
          </a:xfrm>
          <a:prstGeom prst="flowChartConnector">
            <a:avLst/>
          </a:prstGeom>
          <a:ln w="57150">
            <a:solidFill>
              <a:srgbClr val="D59ED7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CF3FBC0-AC25-A656-DD76-5F952629E6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7433" y="4116780"/>
            <a:ext cx="900000" cy="900000"/>
          </a:xfrm>
          <a:prstGeom prst="flowChartConnector">
            <a:avLst/>
          </a:prstGeom>
          <a:ln w="57150">
            <a:solidFill>
              <a:srgbClr val="D59ED7"/>
            </a:solidFill>
          </a:ln>
        </p:spPr>
      </p:pic>
      <p:pic>
        <p:nvPicPr>
          <p:cNvPr id="47" name="Picture 46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2CF11BB0-C8CB-C303-0A9D-78518858D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1" b="971"/>
          <a:stretch>
            <a:fillRect/>
          </a:stretch>
        </p:blipFill>
        <p:spPr>
          <a:xfrm>
            <a:off x="3547901" y="2416131"/>
            <a:ext cx="900000" cy="900000"/>
          </a:xfrm>
          <a:prstGeom prst="flowChartConnector">
            <a:avLst/>
          </a:prstGeom>
          <a:ln w="57150">
            <a:solidFill>
              <a:srgbClr val="D59ED7"/>
            </a:solidFill>
          </a:ln>
        </p:spPr>
      </p:pic>
      <p:pic>
        <p:nvPicPr>
          <p:cNvPr id="48" name="Picture 47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17364A72-BF34-A17C-E027-C6D4D0FA3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1" b="971"/>
          <a:stretch>
            <a:fillRect/>
          </a:stretch>
        </p:blipFill>
        <p:spPr>
          <a:xfrm>
            <a:off x="5682958" y="2416131"/>
            <a:ext cx="900000" cy="900000"/>
          </a:xfrm>
          <a:prstGeom prst="flowChartConnector">
            <a:avLst/>
          </a:prstGeom>
          <a:ln w="57150">
            <a:solidFill>
              <a:srgbClr val="D59ED7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145C86-967F-EDB1-124E-C4211766A2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077" y="2416131"/>
            <a:ext cx="900000" cy="900000"/>
          </a:xfrm>
          <a:prstGeom prst="flowChartConnector">
            <a:avLst/>
          </a:prstGeom>
          <a:ln w="57150">
            <a:solidFill>
              <a:srgbClr val="D59ED7"/>
            </a:solidFill>
          </a:ln>
        </p:spPr>
      </p:pic>
      <p:pic>
        <p:nvPicPr>
          <p:cNvPr id="51" name="Picture 50" descr="A person smiling at camera&#10;&#10;AI-generated content may be incorrect.">
            <a:extLst>
              <a:ext uri="{FF2B5EF4-FFF2-40B4-BE49-F238E27FC236}">
                <a16:creationId xmlns:a16="http://schemas.microsoft.com/office/drawing/2014/main" id="{CF9479C9-9BF8-4ECC-6DC4-C35C5BDB53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0" b="14290"/>
          <a:stretch>
            <a:fillRect/>
          </a:stretch>
        </p:blipFill>
        <p:spPr>
          <a:xfrm>
            <a:off x="3547901" y="2416131"/>
            <a:ext cx="900000" cy="900000"/>
          </a:xfrm>
          <a:prstGeom prst="ellipse">
            <a:avLst/>
          </a:prstGeom>
        </p:spPr>
      </p:pic>
      <p:pic>
        <p:nvPicPr>
          <p:cNvPr id="4" name="Picture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80E28E4-D257-7A4C-E3E7-7616BD63F7E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6852" r="2501" b="19387"/>
          <a:stretch>
            <a:fillRect/>
          </a:stretch>
        </p:blipFill>
        <p:spPr>
          <a:xfrm>
            <a:off x="5677324" y="2411259"/>
            <a:ext cx="921772" cy="913297"/>
          </a:xfrm>
          <a:prstGeom prst="ellipse">
            <a:avLst/>
          </a:prstGeom>
        </p:spPr>
      </p:pic>
      <p:pic>
        <p:nvPicPr>
          <p:cNvPr id="5" name="Picture 4" descr="A red and white logo&#10;&#10;AI-generated content may be incorrect.">
            <a:extLst>
              <a:ext uri="{FF2B5EF4-FFF2-40B4-BE49-F238E27FC236}">
                <a16:creationId xmlns:a16="http://schemas.microsoft.com/office/drawing/2014/main" id="{A34D4590-7898-3408-3205-B051D6DFD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30" y="480291"/>
            <a:ext cx="744621" cy="460950"/>
          </a:xfrm>
          <a:prstGeom prst="rect">
            <a:avLst/>
          </a:prstGeom>
        </p:spPr>
      </p:pic>
      <p:pic>
        <p:nvPicPr>
          <p:cNvPr id="3" name="Picture 2" descr="A red shield with gold leaves and white text&#10;&#10;AI-generated content may be incorrect.">
            <a:extLst>
              <a:ext uri="{FF2B5EF4-FFF2-40B4-BE49-F238E27FC236}">
                <a16:creationId xmlns:a16="http://schemas.microsoft.com/office/drawing/2014/main" id="{C7A17BC9-ABE5-0297-B280-3138FBB8B9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9591" y="415017"/>
            <a:ext cx="558160" cy="585108"/>
          </a:xfrm>
          <a:prstGeom prst="rect">
            <a:avLst/>
          </a:prstGeom>
        </p:spPr>
      </p:pic>
      <p:pic>
        <p:nvPicPr>
          <p:cNvPr id="6" name="Picture 5" descr="A blue and white shield with a tree and a book&#10;&#10;AI-generated content may be incorrect.">
            <a:extLst>
              <a:ext uri="{FF2B5EF4-FFF2-40B4-BE49-F238E27FC236}">
                <a16:creationId xmlns:a16="http://schemas.microsoft.com/office/drawing/2014/main" id="{4B6DEF57-60D3-368F-6B65-DC23ED520F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22475" y="238647"/>
            <a:ext cx="827944" cy="780843"/>
          </a:xfrm>
          <a:prstGeom prst="rect">
            <a:avLst/>
          </a:prstGeom>
        </p:spPr>
      </p:pic>
      <p:pic>
        <p:nvPicPr>
          <p:cNvPr id="8" name="Picture 7" descr="A white logo with black text&#10;&#10;AI-generated content may be incorrect.">
            <a:extLst>
              <a:ext uri="{FF2B5EF4-FFF2-40B4-BE49-F238E27FC236}">
                <a16:creationId xmlns:a16="http://schemas.microsoft.com/office/drawing/2014/main" id="{89244C3F-24D3-66C2-93A1-DBD7742B95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87562" y="356506"/>
            <a:ext cx="2065445" cy="772682"/>
          </a:xfrm>
          <a:prstGeom prst="rect">
            <a:avLst/>
          </a:prstGeom>
        </p:spPr>
      </p:pic>
      <p:pic>
        <p:nvPicPr>
          <p:cNvPr id="10" name="Picture 9" descr="A tree with a pomegranate on it&#10;&#10;AI-generated content may be incorrect.">
            <a:extLst>
              <a:ext uri="{FF2B5EF4-FFF2-40B4-BE49-F238E27FC236}">
                <a16:creationId xmlns:a16="http://schemas.microsoft.com/office/drawing/2014/main" id="{95196905-1C81-01CF-B643-BE46411C41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39732" y="358367"/>
            <a:ext cx="521678" cy="7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092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5577E-43FD-8864-770D-BC29FDFC4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0CDF7-F776-15F4-DEEA-9AA80983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“Huracan” aka “</a:t>
            </a:r>
            <a:r>
              <a:rPr lang="en-US" err="1"/>
              <a:t>PoET</a:t>
            </a:r>
            <a:r>
              <a:rPr lang="en-US"/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C593C-6E58-4FDC-C11F-06C005AA085D}"/>
              </a:ext>
            </a:extLst>
          </p:cNvPr>
          <p:cNvSpPr txBox="1"/>
          <p:nvPr/>
        </p:nvSpPr>
        <p:spPr>
          <a:xfrm>
            <a:off x="872835" y="4213439"/>
            <a:ext cx="5366326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>
                <a:hlinkClick r:id="rId3"/>
              </a:rPr>
              <a:t>Improving Medium-Range Ensemble Weather Forecasts with Hierarchical Ensemble Transformers (2024)</a:t>
            </a:r>
            <a:r>
              <a:rPr lang="en-US" sz="1400"/>
              <a:t>, a.k.a. “</a:t>
            </a:r>
            <a:r>
              <a:rPr lang="en-US" sz="1400" err="1"/>
              <a:t>PoET</a:t>
            </a:r>
            <a:r>
              <a:rPr lang="en-US" sz="1400"/>
              <a:t>”</a:t>
            </a:r>
          </a:p>
          <a:p>
            <a:endParaRPr lang="en-US" sz="140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400"/>
              <a:t>Inputs consist of all 85 parameters available in S2S plus 37 prescribed static variables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40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400"/>
              <a:t>10-member perturbed hindcasts for training</a:t>
            </a:r>
          </a:p>
          <a:p>
            <a:pPr algn="l"/>
            <a:endParaRPr lang="en-US" sz="140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400"/>
              <a:t>The model is agnostic to ensemble size so inference is done on the 100-member operational ensemble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6B6F94B-6E4A-2F1F-C81C-F849197C9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412432"/>
              </p:ext>
            </p:extLst>
          </p:nvPr>
        </p:nvGraphicFramePr>
        <p:xfrm>
          <a:off x="7720878" y="4213439"/>
          <a:ext cx="3888510" cy="227287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96170">
                  <a:extLst>
                    <a:ext uri="{9D8B030D-6E8A-4147-A177-3AD203B41FA5}">
                      <a16:colId xmlns:a16="http://schemas.microsoft.com/office/drawing/2014/main" val="3592034694"/>
                    </a:ext>
                  </a:extLst>
                </a:gridCol>
                <a:gridCol w="1296170">
                  <a:extLst>
                    <a:ext uri="{9D8B030D-6E8A-4147-A177-3AD203B41FA5}">
                      <a16:colId xmlns:a16="http://schemas.microsoft.com/office/drawing/2014/main" val="2166676704"/>
                    </a:ext>
                  </a:extLst>
                </a:gridCol>
                <a:gridCol w="1296170">
                  <a:extLst>
                    <a:ext uri="{9D8B030D-6E8A-4147-A177-3AD203B41FA5}">
                      <a16:colId xmlns:a16="http://schemas.microsoft.com/office/drawing/2014/main" val="2644672738"/>
                    </a:ext>
                  </a:extLst>
                </a:gridCol>
              </a:tblGrid>
              <a:tr h="302613">
                <a:tc>
                  <a:txBody>
                    <a:bodyPr/>
                    <a:lstStyle/>
                    <a:p>
                      <a:r>
                        <a:rPr lang="en-US" sz="1200"/>
                        <a:t>RPSS (2024 test forecasts)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err="1"/>
                        <a:t>PoET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ECMWF (raw)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098501"/>
                  </a:ext>
                </a:extLst>
              </a:tr>
              <a:tr h="302613">
                <a:tc>
                  <a:txBody>
                    <a:bodyPr/>
                    <a:lstStyle/>
                    <a:p>
                      <a:r>
                        <a:rPr lang="en-US" sz="1200" err="1"/>
                        <a:t>tas</a:t>
                      </a:r>
                      <a:r>
                        <a:rPr lang="en-US" sz="1200"/>
                        <a:t> – day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</a:rPr>
                        <a:t>0.1886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</a:rPr>
                        <a:t>-0.0761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719685"/>
                  </a:ext>
                </a:extLst>
              </a:tr>
              <a:tr h="302613">
                <a:tc>
                  <a:txBody>
                    <a:bodyPr/>
                    <a:lstStyle/>
                    <a:p>
                      <a:r>
                        <a:rPr lang="en-US" sz="1200" err="1"/>
                        <a:t>tas</a:t>
                      </a:r>
                      <a:r>
                        <a:rPr lang="en-US" sz="1200"/>
                        <a:t> – day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</a:rPr>
                        <a:t>0.1670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</a:rPr>
                        <a:t>-0.0982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961929"/>
                  </a:ext>
                </a:extLst>
              </a:tr>
              <a:tr h="302613">
                <a:tc>
                  <a:txBody>
                    <a:bodyPr/>
                    <a:lstStyle/>
                    <a:p>
                      <a:r>
                        <a:rPr lang="en-US" sz="1200" err="1"/>
                        <a:t>mslp</a:t>
                      </a:r>
                      <a:r>
                        <a:rPr lang="en-US" sz="1200"/>
                        <a:t> – day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</a:rPr>
                        <a:t>0.0979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</a:rPr>
                        <a:t>-0.0899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707565"/>
                  </a:ext>
                </a:extLst>
              </a:tr>
              <a:tr h="302613">
                <a:tc>
                  <a:txBody>
                    <a:bodyPr/>
                    <a:lstStyle/>
                    <a:p>
                      <a:r>
                        <a:rPr lang="en-US" sz="1200" err="1"/>
                        <a:t>mslp</a:t>
                      </a:r>
                      <a:r>
                        <a:rPr lang="en-US" sz="1200"/>
                        <a:t> – day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</a:rPr>
                        <a:t>0.0659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</a:rPr>
                        <a:t>-0.1173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46821"/>
                  </a:ext>
                </a:extLst>
              </a:tr>
              <a:tr h="302613">
                <a:tc>
                  <a:txBody>
                    <a:bodyPr/>
                    <a:lstStyle/>
                    <a:p>
                      <a:r>
                        <a:rPr lang="en-US" sz="1200"/>
                        <a:t>pr – day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0.0404*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</a:rPr>
                        <a:t>0.0308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035457"/>
                  </a:ext>
                </a:extLst>
              </a:tr>
              <a:tr h="302613">
                <a:tc>
                  <a:txBody>
                    <a:bodyPr/>
                    <a:lstStyle/>
                    <a:p>
                      <a:r>
                        <a:rPr lang="en-US" sz="1200"/>
                        <a:t>pr – day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0.0281*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</a:rPr>
                        <a:t>0.0157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787264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2BD57EE4-57EE-9D9B-CF79-3B1C8BEF16F4}"/>
              </a:ext>
            </a:extLst>
          </p:cNvPr>
          <p:cNvGrpSpPr/>
          <p:nvPr/>
        </p:nvGrpSpPr>
        <p:grpSpPr>
          <a:xfrm>
            <a:off x="872835" y="1441148"/>
            <a:ext cx="10736553" cy="1987852"/>
            <a:chOff x="872835" y="1441148"/>
            <a:chExt cx="10736553" cy="19878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B19EA58-8182-5625-29F2-3372E280F244}"/>
                </a:ext>
              </a:extLst>
            </p:cNvPr>
            <p:cNvSpPr/>
            <p:nvPr/>
          </p:nvSpPr>
          <p:spPr bwMode="auto">
            <a:xfrm>
              <a:off x="872835" y="1441148"/>
              <a:ext cx="3032911" cy="1987852"/>
            </a:xfrm>
            <a:prstGeom prst="round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00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ECMWF S2S hindcasts and forecasts</a:t>
              </a:r>
            </a:p>
            <a:p>
              <a:pPr algn="ctr" defTabSz="932472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00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Static variables</a:t>
              </a:r>
            </a:p>
            <a:p>
              <a:pPr algn="ctr" defTabSz="932472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00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ERA5 targets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7EA7271-32A5-129C-24F0-C91BDC5B45E2}"/>
                </a:ext>
              </a:extLst>
            </p:cNvPr>
            <p:cNvSpPr/>
            <p:nvPr/>
          </p:nvSpPr>
          <p:spPr bwMode="auto">
            <a:xfrm>
              <a:off x="4722705" y="1441148"/>
              <a:ext cx="3032911" cy="1987852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00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Post-processing with ensemble transformer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0B7A11B-CBBC-1066-4694-1C3720971130}"/>
                </a:ext>
              </a:extLst>
            </p:cNvPr>
            <p:cNvSpPr/>
            <p:nvPr/>
          </p:nvSpPr>
          <p:spPr bwMode="auto">
            <a:xfrm>
              <a:off x="8576477" y="1441148"/>
              <a:ext cx="3032911" cy="198785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00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100-member ensemble forecasts</a:t>
              </a:r>
            </a:p>
            <a:p>
              <a:pPr algn="ctr" defTabSz="932472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00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Probability = #members in each quintile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43C6846F-BF72-EE48-69FF-2E8311574372}"/>
                </a:ext>
              </a:extLst>
            </p:cNvPr>
            <p:cNvSpPr/>
            <p:nvPr/>
          </p:nvSpPr>
          <p:spPr bwMode="auto">
            <a:xfrm>
              <a:off x="3905745" y="2327240"/>
              <a:ext cx="816959" cy="326233"/>
            </a:xfrm>
            <a:prstGeom prst="rightArrow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5D4C7DAA-7C32-0BFB-AA97-E18B3F9998DE}"/>
                </a:ext>
              </a:extLst>
            </p:cNvPr>
            <p:cNvSpPr/>
            <p:nvPr/>
          </p:nvSpPr>
          <p:spPr bwMode="auto">
            <a:xfrm>
              <a:off x="7755616" y="2271957"/>
              <a:ext cx="816959" cy="326233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94382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FD004-A0D7-36B4-9EB1-24EA0975F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1E2A-BE63-3E3B-53DB-8A4E7D47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Probabilistic Bias Correction (PBC)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51590A-85AE-F6FC-12D3-1576EDC63547}"/>
              </a:ext>
            </a:extLst>
          </p:cNvPr>
          <p:cNvGrpSpPr/>
          <p:nvPr/>
        </p:nvGrpSpPr>
        <p:grpSpPr>
          <a:xfrm>
            <a:off x="1396198" y="1563298"/>
            <a:ext cx="9113306" cy="3326337"/>
            <a:chOff x="2388218" y="3694735"/>
            <a:chExt cx="7906994" cy="267407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894E4D-6B59-AEEB-0F39-405D0ACB9694}"/>
                </a:ext>
              </a:extLst>
            </p:cNvPr>
            <p:cNvSpPr/>
            <p:nvPr/>
          </p:nvSpPr>
          <p:spPr>
            <a:xfrm>
              <a:off x="2388219" y="3694735"/>
              <a:ext cx="1637371" cy="727078"/>
            </a:xfrm>
            <a:prstGeom prst="ellipse">
              <a:avLst/>
            </a:prstGeom>
            <a:solidFill>
              <a:srgbClr val="FFB3B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37A8DB-6C64-A196-8B38-6FB8480AB08F}"/>
                </a:ext>
              </a:extLst>
            </p:cNvPr>
            <p:cNvSpPr/>
            <p:nvPr/>
          </p:nvSpPr>
          <p:spPr>
            <a:xfrm>
              <a:off x="2388218" y="4668236"/>
              <a:ext cx="1637371" cy="727078"/>
            </a:xfrm>
            <a:prstGeom prst="ellipse">
              <a:avLst/>
            </a:prstGeom>
            <a:solidFill>
              <a:srgbClr val="8DC8E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B1AD87-0DC1-80D4-C0AB-B82B1BB60D1F}"/>
                </a:ext>
              </a:extLst>
            </p:cNvPr>
            <p:cNvSpPr/>
            <p:nvPr/>
          </p:nvSpPr>
          <p:spPr>
            <a:xfrm>
              <a:off x="2388218" y="5641736"/>
              <a:ext cx="1637371" cy="727078"/>
            </a:xfrm>
            <a:prstGeom prst="ellipse">
              <a:avLst/>
            </a:prstGeom>
            <a:solidFill>
              <a:srgbClr val="8DE97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F84431-3E3F-299F-3A17-503B8ECE5391}"/>
                </a:ext>
              </a:extLst>
            </p:cNvPr>
            <p:cNvSpPr txBox="1"/>
            <p:nvPr/>
          </p:nvSpPr>
          <p:spPr>
            <a:xfrm>
              <a:off x="2493223" y="3828556"/>
              <a:ext cx="1427355" cy="4453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Dynamical / AI Model Forecasts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D20B84-012F-BEE3-B7D2-54D96CBCDFF1}"/>
                </a:ext>
              </a:extLst>
            </p:cNvPr>
            <p:cNvSpPr txBox="1"/>
            <p:nvPr/>
          </p:nvSpPr>
          <p:spPr>
            <a:xfrm>
              <a:off x="2493224" y="4806530"/>
              <a:ext cx="1427355" cy="4453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Lagged Observations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566D5A-171B-927B-6992-3D887FDD8C4E}"/>
                </a:ext>
              </a:extLst>
            </p:cNvPr>
            <p:cNvSpPr txBox="1"/>
            <p:nvPr/>
          </p:nvSpPr>
          <p:spPr>
            <a:xfrm>
              <a:off x="2493223" y="5806855"/>
              <a:ext cx="1427355" cy="4453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Climatological Quintiles</a:t>
              </a:r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C964EE7B-84B4-407F-3A98-0932820C0CD2}"/>
                </a:ext>
              </a:extLst>
            </p:cNvPr>
            <p:cNvSpPr/>
            <p:nvPr/>
          </p:nvSpPr>
          <p:spPr>
            <a:xfrm>
              <a:off x="4204574" y="3842830"/>
              <a:ext cx="479502" cy="2377889"/>
            </a:xfrm>
            <a:prstGeom prst="rightBrace">
              <a:avLst/>
            </a:prstGeom>
            <a:ln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5BD4E3-A0E7-A659-9405-DE9EFE118545}"/>
                </a:ext>
              </a:extLst>
            </p:cNvPr>
            <p:cNvCxnSpPr>
              <a:cxnSpLocks/>
            </p:cNvCxnSpPr>
            <p:nvPr/>
          </p:nvCxnSpPr>
          <p:spPr>
            <a:xfrm>
              <a:off x="4773286" y="5031774"/>
              <a:ext cx="331134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04FE387-0658-7E7D-149C-A76187C04851}"/>
                </a:ext>
              </a:extLst>
            </p:cNvPr>
            <p:cNvSpPr/>
            <p:nvPr/>
          </p:nvSpPr>
          <p:spPr>
            <a:xfrm>
              <a:off x="8120029" y="4635808"/>
              <a:ext cx="2175183" cy="91546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BC122F-6940-0BCC-BF92-3F0CD1BE8CD7}"/>
                </a:ext>
              </a:extLst>
            </p:cNvPr>
            <p:cNvSpPr txBox="1"/>
            <p:nvPr/>
          </p:nvSpPr>
          <p:spPr>
            <a:xfrm>
              <a:off x="8283390" y="4773748"/>
              <a:ext cx="1840119" cy="8659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Learning-enhanced forecasts for each site and horizon</a:t>
              </a:r>
            </a:p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38C6AB-9906-2654-930B-F691446D0BCC}"/>
                </a:ext>
              </a:extLst>
            </p:cNvPr>
            <p:cNvSpPr txBox="1"/>
            <p:nvPr/>
          </p:nvSpPr>
          <p:spPr>
            <a:xfrm>
              <a:off x="4737891" y="4796995"/>
              <a:ext cx="3257651" cy="4453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Learns to correct forecasting errors using adaptive training periods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4D6C00-9C55-50B0-75D0-DE417E7D3312}"/>
              </a:ext>
            </a:extLst>
          </p:cNvPr>
          <p:cNvSpPr txBox="1"/>
          <p:nvPr/>
        </p:nvSpPr>
        <p:spPr>
          <a:xfrm>
            <a:off x="1622425" y="5294704"/>
            <a:ext cx="871847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Inspired by </a:t>
            </a:r>
            <a:r>
              <a:rPr lang="en-US">
                <a:hlinkClick r:id="rId3"/>
              </a:rPr>
              <a:t>Adaptive bias correction for improved subseasonal forecasting</a:t>
            </a:r>
            <a:r>
              <a:rPr lang="en-US"/>
              <a:t> (</a:t>
            </a:r>
            <a:r>
              <a:rPr lang="en-US" err="1"/>
              <a:t>Mouatadid</a:t>
            </a:r>
            <a:r>
              <a:rPr lang="en-US"/>
              <a:t> et al., Nature Communications, 2023)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8952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CAC7-B061-F018-D428-9FF5B816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68" y="585788"/>
            <a:ext cx="11018520" cy="615553"/>
          </a:xfrm>
        </p:spPr>
        <p:txBody>
          <a:bodyPr/>
          <a:lstStyle/>
          <a:p>
            <a:r>
              <a:rPr lang="en-US" err="1"/>
              <a:t>StillLearning</a:t>
            </a:r>
            <a:r>
              <a:rPr lang="en-US"/>
              <a:t> Seasonal RPSS (2016-2024)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B04344-723C-8B5A-9E90-BEE3EA2FD32A}"/>
              </a:ext>
            </a:extLst>
          </p:cNvPr>
          <p:cNvGrpSpPr/>
          <p:nvPr/>
        </p:nvGrpSpPr>
        <p:grpSpPr>
          <a:xfrm>
            <a:off x="1197327" y="1365234"/>
            <a:ext cx="10497367" cy="319699"/>
            <a:chOff x="1307056" y="1365234"/>
            <a:chExt cx="9997818" cy="3196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108349-5E6B-11F9-90ED-B903025F4AB9}"/>
                </a:ext>
              </a:extLst>
            </p:cNvPr>
            <p:cNvSpPr txBox="1"/>
            <p:nvPr/>
          </p:nvSpPr>
          <p:spPr>
            <a:xfrm>
              <a:off x="1307056" y="1377156"/>
              <a:ext cx="26280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accent5"/>
                  </a:solidFill>
                  <a:latin typeface="Segoe UI Semibold"/>
                  <a:cs typeface="Segoe UI Semibold"/>
                </a:rPr>
                <a:t>Temperature</a:t>
              </a:r>
              <a:endParaRPr lang="en-US" sz="2000">
                <a:solidFill>
                  <a:schemeClr val="accent5"/>
                </a:solidFill>
                <a:cs typeface="Segoe U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9B051F-786E-05CF-7762-B35C5C7855AF}"/>
                </a:ext>
              </a:extLst>
            </p:cNvPr>
            <p:cNvSpPr txBox="1"/>
            <p:nvPr/>
          </p:nvSpPr>
          <p:spPr>
            <a:xfrm>
              <a:off x="4991965" y="1377156"/>
              <a:ext cx="26280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accent5"/>
                  </a:solidFill>
                  <a:latin typeface="Segoe UI Semibold"/>
                  <a:cs typeface="Segoe UI Semibold"/>
                </a:rPr>
                <a:t>Precipitation</a:t>
              </a:r>
              <a:endParaRPr lang="en-US" sz="2000">
                <a:solidFill>
                  <a:schemeClr val="accent5"/>
                </a:solidFill>
                <a:cs typeface="Segoe U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58FD1F-08C3-7E57-9B11-A4FC608F96BE}"/>
                </a:ext>
              </a:extLst>
            </p:cNvPr>
            <p:cNvSpPr txBox="1"/>
            <p:nvPr/>
          </p:nvSpPr>
          <p:spPr>
            <a:xfrm>
              <a:off x="8676874" y="1365234"/>
              <a:ext cx="26280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accent5"/>
                  </a:solidFill>
                  <a:latin typeface="Segoe UI Semibold"/>
                  <a:cs typeface="Segoe UI Semibold"/>
                </a:rPr>
                <a:t>Sea-Level Pressure</a:t>
              </a:r>
              <a:endParaRPr lang="en-US" sz="2000">
                <a:solidFill>
                  <a:schemeClr val="accent5"/>
                </a:solidFill>
                <a:cs typeface="Segoe U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CC5AA69-7BE8-B153-A5AF-EB809FA00B63}"/>
              </a:ext>
            </a:extLst>
          </p:cNvPr>
          <p:cNvGrpSpPr/>
          <p:nvPr/>
        </p:nvGrpSpPr>
        <p:grpSpPr>
          <a:xfrm>
            <a:off x="131025" y="1806126"/>
            <a:ext cx="327080" cy="4961409"/>
            <a:chOff x="279177" y="1806127"/>
            <a:chExt cx="327080" cy="49614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62254F-1286-6EFD-9527-B841A8399092}"/>
                </a:ext>
              </a:extLst>
            </p:cNvPr>
            <p:cNvSpPr txBox="1"/>
            <p:nvPr/>
          </p:nvSpPr>
          <p:spPr>
            <a:xfrm rot="16200000">
              <a:off x="-861631" y="2966238"/>
              <a:ext cx="26280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accent5"/>
                  </a:solidFill>
                  <a:latin typeface="Segoe UI Semibold"/>
                  <a:cs typeface="Segoe UI Semibold"/>
                </a:rPr>
                <a:t>Horizon 19</a:t>
              </a:r>
              <a:endParaRPr lang="en-US" sz="2000">
                <a:solidFill>
                  <a:schemeClr val="accent5"/>
                </a:solidFill>
                <a:cs typeface="Segoe U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760E8E-E9F1-3E0E-DFC4-3662B8E31CB0}"/>
                </a:ext>
              </a:extLst>
            </p:cNvPr>
            <p:cNvSpPr txBox="1"/>
            <p:nvPr/>
          </p:nvSpPr>
          <p:spPr>
            <a:xfrm rot="16200000">
              <a:off x="-880934" y="5299647"/>
              <a:ext cx="26280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accent5"/>
                  </a:solidFill>
                  <a:latin typeface="Segoe UI Semibold"/>
                  <a:cs typeface="Segoe UI Semibold"/>
                </a:rPr>
                <a:t>Horizon 26</a:t>
              </a:r>
              <a:endParaRPr lang="en-US" sz="2000">
                <a:solidFill>
                  <a:schemeClr val="accent5"/>
                </a:solidFill>
                <a:cs typeface="Segoe UI"/>
              </a:endParaRPr>
            </a:p>
          </p:txBody>
        </p:sp>
      </p:grpSp>
      <p:pic>
        <p:nvPicPr>
          <p:cNvPr id="11" name="Picture 10" descr="A graph of blue and red lines&#10;&#10;AI-generated content may be incorrect.">
            <a:extLst>
              <a:ext uri="{FF2B5EF4-FFF2-40B4-BE49-F238E27FC236}">
                <a16:creationId xmlns:a16="http://schemas.microsoft.com/office/drawing/2014/main" id="{C006FD2F-F697-D546-D06C-102EE2207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7" y="1803186"/>
            <a:ext cx="11422945" cy="50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507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79E72-A11C-93FC-ABEB-BF9099C82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68" y="585788"/>
            <a:ext cx="11018520" cy="1231106"/>
          </a:xfrm>
        </p:spPr>
        <p:txBody>
          <a:bodyPr/>
          <a:lstStyle/>
          <a:p>
            <a:r>
              <a:rPr lang="en-US">
                <a:cs typeface="Segoe UI Semibold"/>
              </a:rPr>
              <a:t>Duet RPSS (2024)</a:t>
            </a:r>
            <a:endParaRPr lang="en-US" b="0">
              <a:cs typeface="Segoe UI Semibold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87EFE-07C8-D72C-2A2A-03CCC193EF4D}"/>
              </a:ext>
            </a:extLst>
          </p:cNvPr>
          <p:cNvSpPr txBox="1"/>
          <p:nvPr/>
        </p:nvSpPr>
        <p:spPr>
          <a:xfrm>
            <a:off x="1655232" y="6397597"/>
            <a:ext cx="8881536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>
                <a:solidFill>
                  <a:schemeClr val="accent5"/>
                </a:solidFill>
                <a:latin typeface="Segoe UI Semibold"/>
                <a:cs typeface="Segoe UI Semibold"/>
              </a:rPr>
              <a:t>Duet combines the strengths of PBC and </a:t>
            </a:r>
            <a:r>
              <a:rPr lang="en-US" sz="2000" err="1">
                <a:solidFill>
                  <a:schemeClr val="accent5"/>
                </a:solidFill>
                <a:latin typeface="Segoe UI Semibold"/>
                <a:cs typeface="Segoe UI Semibold"/>
              </a:rPr>
              <a:t>PoET</a:t>
            </a:r>
            <a:endParaRPr lang="en-US" sz="2000">
              <a:solidFill>
                <a:schemeClr val="accent5"/>
              </a:solidFill>
              <a:latin typeface="Segoe UI Semibold"/>
              <a:cs typeface="Segoe UI Semibold"/>
            </a:endParaRP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E4882CC9-0786-F106-B65E-9D0690340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15" y="1371364"/>
            <a:ext cx="11018409" cy="49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6341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ABE1-1BC1-8AF2-8DA2-6878D9B77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AI-generated content may be incorrect.">
            <a:extLst>
              <a:ext uri="{FF2B5EF4-FFF2-40B4-BE49-F238E27FC236}">
                <a16:creationId xmlns:a16="http://schemas.microsoft.com/office/drawing/2014/main" id="{875A35C8-F531-279E-0906-AC7DE9705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" y="2987040"/>
            <a:ext cx="5048475" cy="3871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B7085B-AEE2-2862-CC74-7B4B7114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70787"/>
            <a:ext cx="11018520" cy="615553"/>
          </a:xfrm>
        </p:spPr>
        <p:txBody>
          <a:bodyPr/>
          <a:lstStyle/>
          <a:p>
            <a:r>
              <a:rPr lang="en-US"/>
              <a:t>Duet Extreme Temperature Forecast </a:t>
            </a:r>
          </a:p>
        </p:txBody>
      </p:sp>
      <p:pic>
        <p:nvPicPr>
          <p:cNvPr id="4" name="Picture 3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18323758-31A0-9304-12B6-2A2C9F507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921" y="813231"/>
            <a:ext cx="5818094" cy="5000945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DE69F795-A4D7-B53E-2958-877BEC021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368"/>
            <a:ext cx="4216445" cy="19254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4199A5-1CEB-7826-DDB4-619473FF1062}"/>
              </a:ext>
            </a:extLst>
          </p:cNvPr>
          <p:cNvGrpSpPr/>
          <p:nvPr/>
        </p:nvGrpSpPr>
        <p:grpSpPr>
          <a:xfrm>
            <a:off x="8783244" y="2987040"/>
            <a:ext cx="3408755" cy="3800172"/>
            <a:chOff x="6096000" y="2935471"/>
            <a:chExt cx="3773780" cy="3553357"/>
          </a:xfrm>
        </p:grpSpPr>
        <p:pic>
          <p:nvPicPr>
            <p:cNvPr id="9" name="Picture 8" descr="Map&#10;&#10;AI-generated content may be incorrect.">
              <a:extLst>
                <a:ext uri="{FF2B5EF4-FFF2-40B4-BE49-F238E27FC236}">
                  <a16:creationId xmlns:a16="http://schemas.microsoft.com/office/drawing/2014/main" id="{57B24736-A946-B2B9-3509-49061C0A5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935471"/>
              <a:ext cx="3773780" cy="32361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0AC110-5B37-10B1-5C31-B9C94B848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6171659"/>
              <a:ext cx="3773780" cy="317169"/>
            </a:xfrm>
            <a:prstGeom prst="rect">
              <a:avLst/>
            </a:prstGeom>
          </p:spPr>
        </p:pic>
      </p:grpSp>
      <p:pic>
        <p:nvPicPr>
          <p:cNvPr id="18" name="Picture 17" descr="Text, letter&#10;&#10;AI-generated content may be incorrect.">
            <a:extLst>
              <a:ext uri="{FF2B5EF4-FFF2-40B4-BE49-F238E27FC236}">
                <a16:creationId xmlns:a16="http://schemas.microsoft.com/office/drawing/2014/main" id="{2F814B1D-9128-9218-0FF7-8DFA30FA4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1" y="5941067"/>
            <a:ext cx="3505199" cy="48377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404818C-8784-B118-FC5D-66ED2E28C20C}"/>
              </a:ext>
            </a:extLst>
          </p:cNvPr>
          <p:cNvSpPr/>
          <p:nvPr/>
        </p:nvSpPr>
        <p:spPr bwMode="auto">
          <a:xfrm>
            <a:off x="6190593" y="2691796"/>
            <a:ext cx="935421" cy="737204"/>
          </a:xfrm>
          <a:prstGeom prst="ellipse">
            <a:avLst/>
          </a:prstGeom>
          <a:noFill/>
          <a:ln w="38100">
            <a:solidFill>
              <a:schemeClr val="accent5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L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B2D53A-CFF1-29B6-CD1D-E43873F18FEA}"/>
              </a:ext>
            </a:extLst>
          </p:cNvPr>
          <p:cNvSpPr/>
          <p:nvPr/>
        </p:nvSpPr>
        <p:spPr bwMode="auto">
          <a:xfrm>
            <a:off x="2041200" y="5055556"/>
            <a:ext cx="869953" cy="898550"/>
          </a:xfrm>
          <a:prstGeom prst="ellipse">
            <a:avLst/>
          </a:prstGeom>
          <a:noFill/>
          <a:ln w="38100">
            <a:solidFill>
              <a:schemeClr val="accent5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L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23300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Industry Leader Summit">
  <a:themeElements>
    <a:clrScheme name="Theme Colors Dark">
      <a:dk1>
        <a:srgbClr val="091F2C"/>
      </a:dk1>
      <a:lt1>
        <a:srgbClr val="FFFFFF"/>
      </a:lt1>
      <a:dk2>
        <a:srgbClr val="463668"/>
      </a:dk2>
      <a:lt2>
        <a:srgbClr val="E8E6DF"/>
      </a:lt2>
      <a:accent1>
        <a:srgbClr val="C5B4E3"/>
      </a:accent1>
      <a:accent2>
        <a:srgbClr val="8661C5"/>
      </a:accent2>
      <a:accent3>
        <a:srgbClr val="0078D4"/>
      </a:accent3>
      <a:accent4>
        <a:srgbClr val="D7D2CB"/>
      </a:accent4>
      <a:accent5>
        <a:srgbClr val="D59ED7"/>
      </a:accent5>
      <a:accent6>
        <a:srgbClr val="D2D2D2"/>
      </a:accent6>
      <a:hlink>
        <a:srgbClr val="D59ED7"/>
      </a:hlink>
      <a:folHlink>
        <a:srgbClr val="D59ED7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Industry Leader Summit" id="{F72972EE-8539-4F6B-95B3-B9EDE7F62884}" vid="{9C08EBE9-3C5D-4CC2-9DC2-4A0FCE8BE8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Microsoft Office PowerPoint</Application>
  <PresentationFormat>Widescreen</PresentationFormat>
  <Paragraphs>94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Segoe Sans Display Semibold</vt:lpstr>
      <vt:lpstr>Segoe UI</vt:lpstr>
      <vt:lpstr>Segoe UI Semibold</vt:lpstr>
      <vt:lpstr>Wingdings</vt:lpstr>
      <vt:lpstr>2_Industry Leader Summit</vt:lpstr>
      <vt:lpstr> MicroEnsemble</vt:lpstr>
      <vt:lpstr>“Huracan” aka “PoET”</vt:lpstr>
      <vt:lpstr>Probabilistic Bias Correction (PBC)</vt:lpstr>
      <vt:lpstr>StillLearning Seasonal RPSS (2016-2024)</vt:lpstr>
      <vt:lpstr>Duet RPSS (2024) </vt:lpstr>
      <vt:lpstr>Duet Extreme Temperature Forecast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Weyn</dc:creator>
  <cp:lastModifiedBy>Jonathan Weyn</cp:lastModifiedBy>
  <cp:revision>1</cp:revision>
  <dcterms:created xsi:type="dcterms:W3CDTF">2025-12-04T06:06:54Z</dcterms:created>
  <dcterms:modified xsi:type="dcterms:W3CDTF">2025-12-15T21:28:33Z</dcterms:modified>
</cp:coreProperties>
</file>